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81813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94660"/>
  </p:normalViewPr>
  <p:slideViewPr>
    <p:cSldViewPr>
      <p:cViewPr>
        <p:scale>
          <a:sx n="110" d="100"/>
          <a:sy n="110" d="100"/>
        </p:scale>
        <p:origin x="-21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golitsyn\AppData\Local\Microsoft\Windows\Temporary%20Internet%20Files\Content.Outlook\TQ34K8F6\&#1055;&#1088;&#1086;&#1075;&#1085;&#1086;&#1079;%2090+%2029%2011%20201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82914678370522E-2"/>
          <c:y val="0.33065912231396188"/>
          <c:w val="0.40443063797509088"/>
          <c:h val="0.53004328437198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8.5994479913450037E-2"/>
                  <c:y val="-0.18718785925044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862660168943394E-2"/>
                  <c:y val="6.70597508215182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Займы МСБ</c:v>
                </c:pt>
                <c:pt idx="1">
                  <c:v>Займы ФЛ</c:v>
                </c:pt>
                <c:pt idx="2">
                  <c:v>PDL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</c:v>
                </c:pt>
                <c:pt idx="1">
                  <c:v>0.43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625748497965091"/>
          <c:y val="0.324789790585987"/>
          <c:w val="0.19303443625741376"/>
          <c:h val="0.46256447870685041"/>
        </c:manualLayout>
      </c:layout>
      <c:overlay val="0"/>
      <c:spPr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000" baseline="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099551339405326E-2"/>
          <c:y val="0.29668546929129086"/>
          <c:w val="0.47597887739046135"/>
          <c:h val="0.57391140041678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рынке МФО у "Домашних денег"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10388323686069123"/>
                  <c:y val="-0.172026029715338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Другие МФО</c:v>
                </c:pt>
                <c:pt idx="1">
                  <c:v>"Домашние деньги"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40518730242097"/>
          <c:y val="0.43473704941875152"/>
          <c:w val="0.34435744513235905"/>
          <c:h val="0.26380528426134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014600020277809E-2"/>
          <c:y val="0"/>
          <c:w val="0.71291957575665688"/>
          <c:h val="0.941439111559009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рынка 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0496236843291257"/>
                  <c:y val="-0.184445608684190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0134847409510291E-2"/>
                  <c:y val="-3.4574385399418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 МФО работающие в сегменте МСБ</c:v>
                </c:pt>
                <c:pt idx="1">
                  <c:v>МФО  работающие в сегменте "Потреб нужды"</c:v>
                </c:pt>
                <c:pt idx="2">
                  <c:v>PDL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</c:v>
                </c:pt>
                <c:pt idx="1">
                  <c:v>0.15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 baseline="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55"/>
        <c:axId val="188856320"/>
        <c:axId val="84676544"/>
      </c:barChart>
      <c:catAx>
        <c:axId val="1888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676544"/>
        <c:crosses val="autoZero"/>
        <c:auto val="1"/>
        <c:lblAlgn val="ctr"/>
        <c:lblOffset val="100"/>
        <c:noMultiLvlLbl val="0"/>
      </c:catAx>
      <c:valAx>
        <c:axId val="8467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856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604610827155377"/>
          <c:y val="9.8407457802215742E-2"/>
          <c:w val="0.80106890147503496"/>
          <c:h val="0.7987313552149496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Лист1!$E$3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1866D"/>
              </a:solidFill>
            </c:spPr>
          </c:dPt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6"/>
          <c:order val="6"/>
          <c:spPr>
            <a:solidFill>
              <a:srgbClr val="F8716E"/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Лист1!$E$9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7"/>
          <c:order val="7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BE1FF"/>
              </a:solidFill>
            </c:spPr>
          </c:dPt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Лист1!$E$10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8"/>
          <c:order val="8"/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Лист1!$E$11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Лист1!$E$2</c:f>
              <c:strCache>
                <c:ptCount val="1"/>
                <c:pt idx="0">
                  <c:v> 3 квартал 2013 года</c:v>
                </c:pt>
              </c:strCache>
            </c:strRef>
          </c:cat>
          <c:val>
            <c:numRef>
              <c:f>Лист1!$E$12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39840"/>
        <c:axId val="33877952"/>
      </c:barChart>
      <c:catAx>
        <c:axId val="189539840"/>
        <c:scaling>
          <c:orientation val="minMax"/>
        </c:scaling>
        <c:delete val="0"/>
        <c:axPos val="b"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3877952"/>
        <c:crosses val="autoZero"/>
        <c:auto val="1"/>
        <c:lblAlgn val="ctr"/>
        <c:lblOffset val="100"/>
        <c:noMultiLvlLbl val="0"/>
      </c:catAx>
      <c:valAx>
        <c:axId val="33877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539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726474904076234E-2"/>
          <c:y val="8.9650514839491227E-2"/>
          <c:w val="0.92849442760140644"/>
          <c:h val="0.79762487381385005"/>
        </c:manualLayout>
      </c:layout>
      <c:areaChart>
        <c:grouping val="standard"/>
        <c:varyColors val="0"/>
        <c:ser>
          <c:idx val="0"/>
          <c:order val="3"/>
          <c:tx>
            <c:strRef>
              <c:f>Портфель!$N$1</c:f>
              <c:strCache>
                <c:ptCount val="1"/>
                <c:pt idx="0">
                  <c:v>Выдачи (нед.)</c:v>
                </c:pt>
              </c:strCache>
            </c:strRef>
          </c:tx>
          <c:cat>
            <c:strRef>
              <c:f>Портфель!$A$215:$A$303</c:f>
              <c:strCache>
                <c:ptCount val="89"/>
                <c:pt idx="0">
                  <c:v>2012_01</c:v>
                </c:pt>
                <c:pt idx="1">
                  <c:v>2012_02</c:v>
                </c:pt>
                <c:pt idx="2">
                  <c:v>2012_03</c:v>
                </c:pt>
                <c:pt idx="3">
                  <c:v>2012_04</c:v>
                </c:pt>
                <c:pt idx="4">
                  <c:v>2012_05</c:v>
                </c:pt>
                <c:pt idx="5">
                  <c:v>2012_06</c:v>
                </c:pt>
                <c:pt idx="6">
                  <c:v>2012_07</c:v>
                </c:pt>
                <c:pt idx="7">
                  <c:v>2012_08</c:v>
                </c:pt>
                <c:pt idx="8">
                  <c:v>2012_09</c:v>
                </c:pt>
                <c:pt idx="9">
                  <c:v>2012_10</c:v>
                </c:pt>
                <c:pt idx="10">
                  <c:v>2012_11</c:v>
                </c:pt>
                <c:pt idx="11">
                  <c:v>2012_12</c:v>
                </c:pt>
                <c:pt idx="12">
                  <c:v>2012_13</c:v>
                </c:pt>
                <c:pt idx="13">
                  <c:v>2012_14</c:v>
                </c:pt>
                <c:pt idx="14">
                  <c:v>2012_15</c:v>
                </c:pt>
                <c:pt idx="15">
                  <c:v>2012_16</c:v>
                </c:pt>
                <c:pt idx="16">
                  <c:v>2012_17</c:v>
                </c:pt>
                <c:pt idx="17">
                  <c:v>2012_18</c:v>
                </c:pt>
                <c:pt idx="18">
                  <c:v>2012_19</c:v>
                </c:pt>
                <c:pt idx="19">
                  <c:v>2012_20</c:v>
                </c:pt>
                <c:pt idx="20">
                  <c:v>2012_21</c:v>
                </c:pt>
                <c:pt idx="21">
                  <c:v>2012_22</c:v>
                </c:pt>
                <c:pt idx="22">
                  <c:v>2012_23</c:v>
                </c:pt>
                <c:pt idx="23">
                  <c:v>2012_24</c:v>
                </c:pt>
                <c:pt idx="24">
                  <c:v>2012_25</c:v>
                </c:pt>
                <c:pt idx="25">
                  <c:v>2012_26</c:v>
                </c:pt>
                <c:pt idx="26">
                  <c:v>2012_27</c:v>
                </c:pt>
                <c:pt idx="27">
                  <c:v>2012_28</c:v>
                </c:pt>
                <c:pt idx="28">
                  <c:v>2012_29</c:v>
                </c:pt>
                <c:pt idx="29">
                  <c:v>2012_30</c:v>
                </c:pt>
                <c:pt idx="30">
                  <c:v>2012_31</c:v>
                </c:pt>
                <c:pt idx="31">
                  <c:v>2012_32</c:v>
                </c:pt>
                <c:pt idx="32">
                  <c:v>2012_33</c:v>
                </c:pt>
                <c:pt idx="33">
                  <c:v>2012_34</c:v>
                </c:pt>
                <c:pt idx="34">
                  <c:v>2012_35</c:v>
                </c:pt>
                <c:pt idx="35">
                  <c:v>2012_36</c:v>
                </c:pt>
                <c:pt idx="36">
                  <c:v>2012_37</c:v>
                </c:pt>
                <c:pt idx="37">
                  <c:v>2012_38</c:v>
                </c:pt>
                <c:pt idx="38">
                  <c:v>2012_39</c:v>
                </c:pt>
                <c:pt idx="39">
                  <c:v>2012_40</c:v>
                </c:pt>
                <c:pt idx="40">
                  <c:v>2012_41</c:v>
                </c:pt>
                <c:pt idx="41">
                  <c:v>2012_42</c:v>
                </c:pt>
                <c:pt idx="42">
                  <c:v>2012_43</c:v>
                </c:pt>
                <c:pt idx="43">
                  <c:v>2012_44</c:v>
                </c:pt>
                <c:pt idx="44">
                  <c:v>2012_45</c:v>
                </c:pt>
                <c:pt idx="45">
                  <c:v>2012_46</c:v>
                </c:pt>
                <c:pt idx="46">
                  <c:v>2012_47</c:v>
                </c:pt>
                <c:pt idx="47">
                  <c:v>2012_48</c:v>
                </c:pt>
                <c:pt idx="48">
                  <c:v>2012_49</c:v>
                </c:pt>
                <c:pt idx="49">
                  <c:v>2012_50</c:v>
                </c:pt>
                <c:pt idx="50">
                  <c:v>2012_51</c:v>
                </c:pt>
                <c:pt idx="51">
                  <c:v>2012_52</c:v>
                </c:pt>
                <c:pt idx="52">
                  <c:v>2013_02</c:v>
                </c:pt>
                <c:pt idx="53">
                  <c:v>2013_03</c:v>
                </c:pt>
                <c:pt idx="54">
                  <c:v>2013_04</c:v>
                </c:pt>
                <c:pt idx="55">
                  <c:v>2013_05</c:v>
                </c:pt>
                <c:pt idx="56">
                  <c:v>2013_06</c:v>
                </c:pt>
                <c:pt idx="57">
                  <c:v>2013_07</c:v>
                </c:pt>
                <c:pt idx="58">
                  <c:v>2013_08</c:v>
                </c:pt>
                <c:pt idx="59">
                  <c:v>2013_09</c:v>
                </c:pt>
                <c:pt idx="60">
                  <c:v>2013_10</c:v>
                </c:pt>
                <c:pt idx="61">
                  <c:v>2013_11</c:v>
                </c:pt>
                <c:pt idx="62">
                  <c:v>2013_12</c:v>
                </c:pt>
                <c:pt idx="63">
                  <c:v>2013_13</c:v>
                </c:pt>
                <c:pt idx="64">
                  <c:v>2013_14</c:v>
                </c:pt>
                <c:pt idx="65">
                  <c:v>2013_15</c:v>
                </c:pt>
                <c:pt idx="66">
                  <c:v>2013_16</c:v>
                </c:pt>
                <c:pt idx="67">
                  <c:v>2013_17</c:v>
                </c:pt>
                <c:pt idx="68">
                  <c:v>2013_18</c:v>
                </c:pt>
                <c:pt idx="69">
                  <c:v>2013_19</c:v>
                </c:pt>
                <c:pt idx="70">
                  <c:v>2013_20</c:v>
                </c:pt>
                <c:pt idx="71">
                  <c:v>2013_21</c:v>
                </c:pt>
                <c:pt idx="72">
                  <c:v>2013_22</c:v>
                </c:pt>
                <c:pt idx="73">
                  <c:v>2013_23</c:v>
                </c:pt>
                <c:pt idx="74">
                  <c:v>2013_24</c:v>
                </c:pt>
                <c:pt idx="75">
                  <c:v>2013_25</c:v>
                </c:pt>
                <c:pt idx="76">
                  <c:v>2013_26</c:v>
                </c:pt>
                <c:pt idx="77">
                  <c:v>2013_27</c:v>
                </c:pt>
                <c:pt idx="78">
                  <c:v>2013_28</c:v>
                </c:pt>
                <c:pt idx="79">
                  <c:v>2013_29</c:v>
                </c:pt>
                <c:pt idx="80">
                  <c:v>2013_30</c:v>
                </c:pt>
                <c:pt idx="81">
                  <c:v>2013_31</c:v>
                </c:pt>
                <c:pt idx="82">
                  <c:v>2013_32</c:v>
                </c:pt>
                <c:pt idx="83">
                  <c:v>2013_33</c:v>
                </c:pt>
                <c:pt idx="84">
                  <c:v>2013_34</c:v>
                </c:pt>
                <c:pt idx="85">
                  <c:v>2013_35</c:v>
                </c:pt>
                <c:pt idx="86">
                  <c:v>2013_36</c:v>
                </c:pt>
                <c:pt idx="87">
                  <c:v>2013_37</c:v>
                </c:pt>
                <c:pt idx="88">
                  <c:v>2013_38</c:v>
                </c:pt>
              </c:strCache>
            </c:strRef>
          </c:cat>
          <c:val>
            <c:numRef>
              <c:f>Портфель!$N$215:$N$312</c:f>
              <c:numCache>
                <c:formatCode>#,##0</c:formatCode>
                <c:ptCount val="98"/>
                <c:pt idx="1">
                  <c:v>45553000</c:v>
                </c:pt>
                <c:pt idx="2">
                  <c:v>39655000</c:v>
                </c:pt>
                <c:pt idx="3">
                  <c:v>46401000</c:v>
                </c:pt>
                <c:pt idx="4">
                  <c:v>37196000</c:v>
                </c:pt>
                <c:pt idx="5">
                  <c:v>42252000</c:v>
                </c:pt>
                <c:pt idx="6">
                  <c:v>51029000</c:v>
                </c:pt>
                <c:pt idx="7">
                  <c:v>58042000</c:v>
                </c:pt>
                <c:pt idx="8">
                  <c:v>63381000</c:v>
                </c:pt>
                <c:pt idx="9">
                  <c:v>46834000</c:v>
                </c:pt>
                <c:pt idx="10">
                  <c:v>57064000</c:v>
                </c:pt>
                <c:pt idx="11">
                  <c:v>62425000</c:v>
                </c:pt>
                <c:pt idx="12">
                  <c:v>67620000</c:v>
                </c:pt>
                <c:pt idx="13">
                  <c:v>49852000</c:v>
                </c:pt>
                <c:pt idx="14">
                  <c:v>65437000</c:v>
                </c:pt>
                <c:pt idx="15">
                  <c:v>72073000</c:v>
                </c:pt>
                <c:pt idx="16">
                  <c:v>69195000</c:v>
                </c:pt>
                <c:pt idx="17">
                  <c:v>45810000</c:v>
                </c:pt>
                <c:pt idx="18">
                  <c:v>55583000</c:v>
                </c:pt>
                <c:pt idx="19">
                  <c:v>78569000</c:v>
                </c:pt>
                <c:pt idx="20">
                  <c:v>79995000</c:v>
                </c:pt>
                <c:pt idx="21">
                  <c:v>82392000</c:v>
                </c:pt>
                <c:pt idx="22">
                  <c:v>58291000</c:v>
                </c:pt>
                <c:pt idx="23">
                  <c:v>69891000</c:v>
                </c:pt>
                <c:pt idx="24">
                  <c:v>75353000</c:v>
                </c:pt>
                <c:pt idx="25">
                  <c:v>85026000</c:v>
                </c:pt>
                <c:pt idx="26">
                  <c:v>85675000</c:v>
                </c:pt>
                <c:pt idx="27">
                  <c:v>92606000</c:v>
                </c:pt>
                <c:pt idx="28">
                  <c:v>100419000</c:v>
                </c:pt>
                <c:pt idx="29">
                  <c:v>105629000</c:v>
                </c:pt>
                <c:pt idx="30">
                  <c:v>93298000</c:v>
                </c:pt>
                <c:pt idx="31">
                  <c:v>102488000</c:v>
                </c:pt>
                <c:pt idx="32">
                  <c:v>104553000</c:v>
                </c:pt>
                <c:pt idx="33">
                  <c:v>127368000</c:v>
                </c:pt>
                <c:pt idx="34">
                  <c:v>135145000</c:v>
                </c:pt>
                <c:pt idx="35">
                  <c:v>104771000</c:v>
                </c:pt>
                <c:pt idx="36">
                  <c:v>103299000</c:v>
                </c:pt>
                <c:pt idx="37">
                  <c:v>119453000</c:v>
                </c:pt>
                <c:pt idx="38">
                  <c:v>125348000</c:v>
                </c:pt>
                <c:pt idx="39">
                  <c:v>104864000</c:v>
                </c:pt>
                <c:pt idx="40">
                  <c:v>116132000</c:v>
                </c:pt>
                <c:pt idx="41">
                  <c:v>120363000</c:v>
                </c:pt>
                <c:pt idx="42">
                  <c:v>124508000</c:v>
                </c:pt>
                <c:pt idx="43">
                  <c:v>77200000</c:v>
                </c:pt>
                <c:pt idx="44">
                  <c:v>133217000</c:v>
                </c:pt>
                <c:pt idx="45">
                  <c:v>115204000</c:v>
                </c:pt>
                <c:pt idx="46">
                  <c:v>140737000</c:v>
                </c:pt>
                <c:pt idx="47">
                  <c:v>150559000</c:v>
                </c:pt>
                <c:pt idx="48">
                  <c:v>136846000</c:v>
                </c:pt>
                <c:pt idx="49">
                  <c:v>110458000</c:v>
                </c:pt>
                <c:pt idx="50">
                  <c:v>119114000</c:v>
                </c:pt>
                <c:pt idx="51">
                  <c:v>123349000</c:v>
                </c:pt>
                <c:pt idx="52">
                  <c:v>108621000</c:v>
                </c:pt>
                <c:pt idx="53">
                  <c:v>101187000</c:v>
                </c:pt>
                <c:pt idx="54">
                  <c:v>98272000</c:v>
                </c:pt>
                <c:pt idx="55">
                  <c:v>102269000</c:v>
                </c:pt>
                <c:pt idx="56">
                  <c:v>91834000</c:v>
                </c:pt>
                <c:pt idx="57">
                  <c:v>82231000</c:v>
                </c:pt>
                <c:pt idx="58">
                  <c:v>85039000</c:v>
                </c:pt>
                <c:pt idx="59">
                  <c:v>88030000</c:v>
                </c:pt>
                <c:pt idx="60">
                  <c:v>63130000</c:v>
                </c:pt>
                <c:pt idx="61">
                  <c:v>76499000</c:v>
                </c:pt>
                <c:pt idx="62">
                  <c:v>81185000</c:v>
                </c:pt>
                <c:pt idx="63">
                  <c:v>79052000</c:v>
                </c:pt>
                <c:pt idx="64">
                  <c:v>72027000</c:v>
                </c:pt>
                <c:pt idx="65">
                  <c:v>77285000</c:v>
                </c:pt>
                <c:pt idx="66">
                  <c:v>76436000</c:v>
                </c:pt>
                <c:pt idx="67">
                  <c:v>94022000</c:v>
                </c:pt>
                <c:pt idx="68">
                  <c:v>38258000</c:v>
                </c:pt>
                <c:pt idx="69">
                  <c:v>54874000</c:v>
                </c:pt>
                <c:pt idx="70">
                  <c:v>73070000</c:v>
                </c:pt>
                <c:pt idx="71">
                  <c:v>81014000</c:v>
                </c:pt>
                <c:pt idx="72">
                  <c:v>96680000</c:v>
                </c:pt>
                <c:pt idx="73">
                  <c:v>83014000</c:v>
                </c:pt>
                <c:pt idx="74">
                  <c:v>84207000</c:v>
                </c:pt>
                <c:pt idx="75">
                  <c:v>95006000</c:v>
                </c:pt>
                <c:pt idx="76">
                  <c:v>84217000</c:v>
                </c:pt>
                <c:pt idx="77">
                  <c:v>86010000</c:v>
                </c:pt>
                <c:pt idx="78">
                  <c:v>93655000</c:v>
                </c:pt>
                <c:pt idx="79">
                  <c:v>97614000</c:v>
                </c:pt>
                <c:pt idx="80">
                  <c:v>108766000</c:v>
                </c:pt>
                <c:pt idx="81">
                  <c:v>94506000</c:v>
                </c:pt>
                <c:pt idx="82">
                  <c:v>94980000</c:v>
                </c:pt>
                <c:pt idx="83">
                  <c:v>101821000</c:v>
                </c:pt>
                <c:pt idx="84">
                  <c:v>122128000</c:v>
                </c:pt>
                <c:pt idx="85">
                  <c:v>129183000</c:v>
                </c:pt>
                <c:pt idx="86">
                  <c:v>103490000</c:v>
                </c:pt>
                <c:pt idx="87">
                  <c:v>111848000</c:v>
                </c:pt>
                <c:pt idx="88">
                  <c:v>111521000</c:v>
                </c:pt>
                <c:pt idx="89">
                  <c:v>122478000</c:v>
                </c:pt>
                <c:pt idx="90">
                  <c:v>93913000</c:v>
                </c:pt>
                <c:pt idx="91">
                  <c:v>92254000</c:v>
                </c:pt>
                <c:pt idx="92">
                  <c:v>108669000</c:v>
                </c:pt>
                <c:pt idx="93">
                  <c:v>120631000</c:v>
                </c:pt>
                <c:pt idx="94">
                  <c:v>101769000</c:v>
                </c:pt>
                <c:pt idx="95">
                  <c:v>121089000</c:v>
                </c:pt>
                <c:pt idx="96">
                  <c:v>117662000</c:v>
                </c:pt>
                <c:pt idx="97">
                  <c:v>85725000</c:v>
                </c:pt>
              </c:numCache>
            </c:numRef>
          </c:val>
        </c:ser>
        <c:ser>
          <c:idx val="1"/>
          <c:order val="4"/>
          <c:tx>
            <c:strRef>
              <c:f>Портфель!$O$1</c:f>
              <c:strCache>
                <c:ptCount val="1"/>
                <c:pt idx="0">
                  <c:v>Выдачи (нед.) (повт.)</c:v>
                </c:pt>
              </c:strCache>
            </c:strRef>
          </c:tx>
          <c:cat>
            <c:strRef>
              <c:f>Портфель!$A$215:$A$303</c:f>
              <c:strCache>
                <c:ptCount val="89"/>
                <c:pt idx="0">
                  <c:v>2012_01</c:v>
                </c:pt>
                <c:pt idx="1">
                  <c:v>2012_02</c:v>
                </c:pt>
                <c:pt idx="2">
                  <c:v>2012_03</c:v>
                </c:pt>
                <c:pt idx="3">
                  <c:v>2012_04</c:v>
                </c:pt>
                <c:pt idx="4">
                  <c:v>2012_05</c:v>
                </c:pt>
                <c:pt idx="5">
                  <c:v>2012_06</c:v>
                </c:pt>
                <c:pt idx="6">
                  <c:v>2012_07</c:v>
                </c:pt>
                <c:pt idx="7">
                  <c:v>2012_08</c:v>
                </c:pt>
                <c:pt idx="8">
                  <c:v>2012_09</c:v>
                </c:pt>
                <c:pt idx="9">
                  <c:v>2012_10</c:v>
                </c:pt>
                <c:pt idx="10">
                  <c:v>2012_11</c:v>
                </c:pt>
                <c:pt idx="11">
                  <c:v>2012_12</c:v>
                </c:pt>
                <c:pt idx="12">
                  <c:v>2012_13</c:v>
                </c:pt>
                <c:pt idx="13">
                  <c:v>2012_14</c:v>
                </c:pt>
                <c:pt idx="14">
                  <c:v>2012_15</c:v>
                </c:pt>
                <c:pt idx="15">
                  <c:v>2012_16</c:v>
                </c:pt>
                <c:pt idx="16">
                  <c:v>2012_17</c:v>
                </c:pt>
                <c:pt idx="17">
                  <c:v>2012_18</c:v>
                </c:pt>
                <c:pt idx="18">
                  <c:v>2012_19</c:v>
                </c:pt>
                <c:pt idx="19">
                  <c:v>2012_20</c:v>
                </c:pt>
                <c:pt idx="20">
                  <c:v>2012_21</c:v>
                </c:pt>
                <c:pt idx="21">
                  <c:v>2012_22</c:v>
                </c:pt>
                <c:pt idx="22">
                  <c:v>2012_23</c:v>
                </c:pt>
                <c:pt idx="23">
                  <c:v>2012_24</c:v>
                </c:pt>
                <c:pt idx="24">
                  <c:v>2012_25</c:v>
                </c:pt>
                <c:pt idx="25">
                  <c:v>2012_26</c:v>
                </c:pt>
                <c:pt idx="26">
                  <c:v>2012_27</c:v>
                </c:pt>
                <c:pt idx="27">
                  <c:v>2012_28</c:v>
                </c:pt>
                <c:pt idx="28">
                  <c:v>2012_29</c:v>
                </c:pt>
                <c:pt idx="29">
                  <c:v>2012_30</c:v>
                </c:pt>
                <c:pt idx="30">
                  <c:v>2012_31</c:v>
                </c:pt>
                <c:pt idx="31">
                  <c:v>2012_32</c:v>
                </c:pt>
                <c:pt idx="32">
                  <c:v>2012_33</c:v>
                </c:pt>
                <c:pt idx="33">
                  <c:v>2012_34</c:v>
                </c:pt>
                <c:pt idx="34">
                  <c:v>2012_35</c:v>
                </c:pt>
                <c:pt idx="35">
                  <c:v>2012_36</c:v>
                </c:pt>
                <c:pt idx="36">
                  <c:v>2012_37</c:v>
                </c:pt>
                <c:pt idx="37">
                  <c:v>2012_38</c:v>
                </c:pt>
                <c:pt idx="38">
                  <c:v>2012_39</c:v>
                </c:pt>
                <c:pt idx="39">
                  <c:v>2012_40</c:v>
                </c:pt>
                <c:pt idx="40">
                  <c:v>2012_41</c:v>
                </c:pt>
                <c:pt idx="41">
                  <c:v>2012_42</c:v>
                </c:pt>
                <c:pt idx="42">
                  <c:v>2012_43</c:v>
                </c:pt>
                <c:pt idx="43">
                  <c:v>2012_44</c:v>
                </c:pt>
                <c:pt idx="44">
                  <c:v>2012_45</c:v>
                </c:pt>
                <c:pt idx="45">
                  <c:v>2012_46</c:v>
                </c:pt>
                <c:pt idx="46">
                  <c:v>2012_47</c:v>
                </c:pt>
                <c:pt idx="47">
                  <c:v>2012_48</c:v>
                </c:pt>
                <c:pt idx="48">
                  <c:v>2012_49</c:v>
                </c:pt>
                <c:pt idx="49">
                  <c:v>2012_50</c:v>
                </c:pt>
                <c:pt idx="50">
                  <c:v>2012_51</c:v>
                </c:pt>
                <c:pt idx="51">
                  <c:v>2012_52</c:v>
                </c:pt>
                <c:pt idx="52">
                  <c:v>2013_02</c:v>
                </c:pt>
                <c:pt idx="53">
                  <c:v>2013_03</c:v>
                </c:pt>
                <c:pt idx="54">
                  <c:v>2013_04</c:v>
                </c:pt>
                <c:pt idx="55">
                  <c:v>2013_05</c:v>
                </c:pt>
                <c:pt idx="56">
                  <c:v>2013_06</c:v>
                </c:pt>
                <c:pt idx="57">
                  <c:v>2013_07</c:v>
                </c:pt>
                <c:pt idx="58">
                  <c:v>2013_08</c:v>
                </c:pt>
                <c:pt idx="59">
                  <c:v>2013_09</c:v>
                </c:pt>
                <c:pt idx="60">
                  <c:v>2013_10</c:v>
                </c:pt>
                <c:pt idx="61">
                  <c:v>2013_11</c:v>
                </c:pt>
                <c:pt idx="62">
                  <c:v>2013_12</c:v>
                </c:pt>
                <c:pt idx="63">
                  <c:v>2013_13</c:v>
                </c:pt>
                <c:pt idx="64">
                  <c:v>2013_14</c:v>
                </c:pt>
                <c:pt idx="65">
                  <c:v>2013_15</c:v>
                </c:pt>
                <c:pt idx="66">
                  <c:v>2013_16</c:v>
                </c:pt>
                <c:pt idx="67">
                  <c:v>2013_17</c:v>
                </c:pt>
                <c:pt idx="68">
                  <c:v>2013_18</c:v>
                </c:pt>
                <c:pt idx="69">
                  <c:v>2013_19</c:v>
                </c:pt>
                <c:pt idx="70">
                  <c:v>2013_20</c:v>
                </c:pt>
                <c:pt idx="71">
                  <c:v>2013_21</c:v>
                </c:pt>
                <c:pt idx="72">
                  <c:v>2013_22</c:v>
                </c:pt>
                <c:pt idx="73">
                  <c:v>2013_23</c:v>
                </c:pt>
                <c:pt idx="74">
                  <c:v>2013_24</c:v>
                </c:pt>
                <c:pt idx="75">
                  <c:v>2013_25</c:v>
                </c:pt>
                <c:pt idx="76">
                  <c:v>2013_26</c:v>
                </c:pt>
                <c:pt idx="77">
                  <c:v>2013_27</c:v>
                </c:pt>
                <c:pt idx="78">
                  <c:v>2013_28</c:v>
                </c:pt>
                <c:pt idx="79">
                  <c:v>2013_29</c:v>
                </c:pt>
                <c:pt idx="80">
                  <c:v>2013_30</c:v>
                </c:pt>
                <c:pt idx="81">
                  <c:v>2013_31</c:v>
                </c:pt>
                <c:pt idx="82">
                  <c:v>2013_32</c:v>
                </c:pt>
                <c:pt idx="83">
                  <c:v>2013_33</c:v>
                </c:pt>
                <c:pt idx="84">
                  <c:v>2013_34</c:v>
                </c:pt>
                <c:pt idx="85">
                  <c:v>2013_35</c:v>
                </c:pt>
                <c:pt idx="86">
                  <c:v>2013_36</c:v>
                </c:pt>
                <c:pt idx="87">
                  <c:v>2013_37</c:v>
                </c:pt>
                <c:pt idx="88">
                  <c:v>2013_38</c:v>
                </c:pt>
              </c:strCache>
            </c:strRef>
          </c:cat>
          <c:val>
            <c:numRef>
              <c:f>Портфель!$O$215:$O$312</c:f>
              <c:numCache>
                <c:formatCode>#,##0</c:formatCode>
                <c:ptCount val="98"/>
                <c:pt idx="1">
                  <c:v>10155000</c:v>
                </c:pt>
                <c:pt idx="2">
                  <c:v>11987000</c:v>
                </c:pt>
                <c:pt idx="3">
                  <c:v>12389000</c:v>
                </c:pt>
                <c:pt idx="4">
                  <c:v>9012000</c:v>
                </c:pt>
                <c:pt idx="5">
                  <c:v>11467000</c:v>
                </c:pt>
                <c:pt idx="6">
                  <c:v>14369000</c:v>
                </c:pt>
                <c:pt idx="7">
                  <c:v>15500000</c:v>
                </c:pt>
                <c:pt idx="8">
                  <c:v>15341000</c:v>
                </c:pt>
                <c:pt idx="9">
                  <c:v>11992000</c:v>
                </c:pt>
                <c:pt idx="10">
                  <c:v>16054000</c:v>
                </c:pt>
                <c:pt idx="11">
                  <c:v>19473000</c:v>
                </c:pt>
                <c:pt idx="12">
                  <c:v>19594000</c:v>
                </c:pt>
                <c:pt idx="13">
                  <c:v>14391000</c:v>
                </c:pt>
                <c:pt idx="14">
                  <c:v>18026000</c:v>
                </c:pt>
                <c:pt idx="15">
                  <c:v>17774000</c:v>
                </c:pt>
                <c:pt idx="16">
                  <c:v>22457000</c:v>
                </c:pt>
                <c:pt idx="17">
                  <c:v>14343000</c:v>
                </c:pt>
                <c:pt idx="18">
                  <c:v>14963000</c:v>
                </c:pt>
                <c:pt idx="19">
                  <c:v>20710000</c:v>
                </c:pt>
                <c:pt idx="20">
                  <c:v>20904000</c:v>
                </c:pt>
                <c:pt idx="21">
                  <c:v>21193000</c:v>
                </c:pt>
                <c:pt idx="22">
                  <c:v>18991000</c:v>
                </c:pt>
                <c:pt idx="23">
                  <c:v>22448000</c:v>
                </c:pt>
                <c:pt idx="24">
                  <c:v>21969000</c:v>
                </c:pt>
                <c:pt idx="25">
                  <c:v>28727000</c:v>
                </c:pt>
                <c:pt idx="26">
                  <c:v>34117000</c:v>
                </c:pt>
                <c:pt idx="27">
                  <c:v>31860000</c:v>
                </c:pt>
                <c:pt idx="28">
                  <c:v>35026000</c:v>
                </c:pt>
                <c:pt idx="29">
                  <c:v>35053000</c:v>
                </c:pt>
                <c:pt idx="30">
                  <c:v>29041000</c:v>
                </c:pt>
                <c:pt idx="31">
                  <c:v>30615000</c:v>
                </c:pt>
                <c:pt idx="32">
                  <c:v>31617000</c:v>
                </c:pt>
                <c:pt idx="33">
                  <c:v>34087000</c:v>
                </c:pt>
                <c:pt idx="34">
                  <c:v>43218000</c:v>
                </c:pt>
                <c:pt idx="35">
                  <c:v>27816000</c:v>
                </c:pt>
                <c:pt idx="36">
                  <c:v>27571000</c:v>
                </c:pt>
                <c:pt idx="37">
                  <c:v>29563000</c:v>
                </c:pt>
                <c:pt idx="38">
                  <c:v>32653000</c:v>
                </c:pt>
                <c:pt idx="39">
                  <c:v>27677000</c:v>
                </c:pt>
                <c:pt idx="40">
                  <c:v>30829000</c:v>
                </c:pt>
                <c:pt idx="41">
                  <c:v>24560000</c:v>
                </c:pt>
                <c:pt idx="42">
                  <c:v>27284000</c:v>
                </c:pt>
                <c:pt idx="43">
                  <c:v>16840000</c:v>
                </c:pt>
                <c:pt idx="44">
                  <c:v>26168000</c:v>
                </c:pt>
                <c:pt idx="45">
                  <c:v>24376000</c:v>
                </c:pt>
                <c:pt idx="46">
                  <c:v>30923000</c:v>
                </c:pt>
                <c:pt idx="47">
                  <c:v>36320000</c:v>
                </c:pt>
                <c:pt idx="48">
                  <c:v>30652000</c:v>
                </c:pt>
                <c:pt idx="49">
                  <c:v>34787000</c:v>
                </c:pt>
                <c:pt idx="50">
                  <c:v>49045000</c:v>
                </c:pt>
                <c:pt idx="51">
                  <c:v>53263000</c:v>
                </c:pt>
                <c:pt idx="52">
                  <c:v>26254000</c:v>
                </c:pt>
                <c:pt idx="53">
                  <c:v>28798000</c:v>
                </c:pt>
                <c:pt idx="54">
                  <c:v>28472000</c:v>
                </c:pt>
                <c:pt idx="55">
                  <c:v>27670000</c:v>
                </c:pt>
                <c:pt idx="56">
                  <c:v>28697000</c:v>
                </c:pt>
                <c:pt idx="57">
                  <c:v>24534000</c:v>
                </c:pt>
                <c:pt idx="58">
                  <c:v>28588000</c:v>
                </c:pt>
                <c:pt idx="59">
                  <c:v>32350000</c:v>
                </c:pt>
                <c:pt idx="60">
                  <c:v>23149000</c:v>
                </c:pt>
                <c:pt idx="61">
                  <c:v>31480000</c:v>
                </c:pt>
                <c:pt idx="62">
                  <c:v>31076000</c:v>
                </c:pt>
                <c:pt idx="63">
                  <c:v>29885000</c:v>
                </c:pt>
                <c:pt idx="64">
                  <c:v>29834000</c:v>
                </c:pt>
                <c:pt idx="65">
                  <c:v>34107000</c:v>
                </c:pt>
                <c:pt idx="66">
                  <c:v>32552000</c:v>
                </c:pt>
                <c:pt idx="67">
                  <c:v>40866000</c:v>
                </c:pt>
                <c:pt idx="68">
                  <c:v>14195000</c:v>
                </c:pt>
                <c:pt idx="69">
                  <c:v>23079000</c:v>
                </c:pt>
                <c:pt idx="70">
                  <c:v>33474000</c:v>
                </c:pt>
                <c:pt idx="71">
                  <c:v>37584000</c:v>
                </c:pt>
                <c:pt idx="72">
                  <c:v>42261000</c:v>
                </c:pt>
                <c:pt idx="73">
                  <c:v>37594000</c:v>
                </c:pt>
                <c:pt idx="74">
                  <c:v>39847000</c:v>
                </c:pt>
                <c:pt idx="75">
                  <c:v>40644000</c:v>
                </c:pt>
                <c:pt idx="76">
                  <c:v>35500000</c:v>
                </c:pt>
                <c:pt idx="77">
                  <c:v>36360000</c:v>
                </c:pt>
                <c:pt idx="78">
                  <c:v>41501000</c:v>
                </c:pt>
                <c:pt idx="79">
                  <c:v>42049000</c:v>
                </c:pt>
                <c:pt idx="80">
                  <c:v>44199000</c:v>
                </c:pt>
                <c:pt idx="81">
                  <c:v>39495000</c:v>
                </c:pt>
                <c:pt idx="82">
                  <c:v>38684000</c:v>
                </c:pt>
                <c:pt idx="83">
                  <c:v>43469000</c:v>
                </c:pt>
                <c:pt idx="84">
                  <c:v>46163000</c:v>
                </c:pt>
                <c:pt idx="85">
                  <c:v>45343000</c:v>
                </c:pt>
                <c:pt idx="86">
                  <c:v>34508000</c:v>
                </c:pt>
                <c:pt idx="87">
                  <c:v>41915000</c:v>
                </c:pt>
                <c:pt idx="88">
                  <c:v>39481000</c:v>
                </c:pt>
                <c:pt idx="89">
                  <c:v>43023000</c:v>
                </c:pt>
                <c:pt idx="90">
                  <c:v>32748000</c:v>
                </c:pt>
                <c:pt idx="91">
                  <c:v>31894000</c:v>
                </c:pt>
                <c:pt idx="92">
                  <c:v>38060000</c:v>
                </c:pt>
                <c:pt idx="93">
                  <c:v>41543000</c:v>
                </c:pt>
                <c:pt idx="94">
                  <c:v>34576000</c:v>
                </c:pt>
                <c:pt idx="95">
                  <c:v>35528000</c:v>
                </c:pt>
                <c:pt idx="96">
                  <c:v>39553000</c:v>
                </c:pt>
                <c:pt idx="97">
                  <c:v>35531000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21440"/>
        <c:axId val="70999360"/>
      </c:areaChart>
      <c:lineChart>
        <c:grouping val="standard"/>
        <c:varyColors val="0"/>
        <c:ser>
          <c:idx val="15"/>
          <c:order val="0"/>
          <c:tx>
            <c:strRef>
              <c:f>Портфель!$R$1</c:f>
              <c:strCache>
                <c:ptCount val="1"/>
                <c:pt idx="0">
                  <c:v>15+@9WOB</c:v>
                </c:pt>
              </c:strCache>
            </c:strRef>
          </c:tx>
          <c:marker>
            <c:symbol val="none"/>
          </c:marker>
          <c:cat>
            <c:strRef>
              <c:f>Портфель!$A$215:$A$318</c:f>
              <c:strCache>
                <c:ptCount val="104"/>
                <c:pt idx="0">
                  <c:v>2012_01</c:v>
                </c:pt>
                <c:pt idx="1">
                  <c:v>2012_02</c:v>
                </c:pt>
                <c:pt idx="2">
                  <c:v>2012_03</c:v>
                </c:pt>
                <c:pt idx="3">
                  <c:v>2012_04</c:v>
                </c:pt>
                <c:pt idx="4">
                  <c:v>2012_05</c:v>
                </c:pt>
                <c:pt idx="5">
                  <c:v>2012_06</c:v>
                </c:pt>
                <c:pt idx="6">
                  <c:v>2012_07</c:v>
                </c:pt>
                <c:pt idx="7">
                  <c:v>2012_08</c:v>
                </c:pt>
                <c:pt idx="8">
                  <c:v>2012_09</c:v>
                </c:pt>
                <c:pt idx="9">
                  <c:v>2012_10</c:v>
                </c:pt>
                <c:pt idx="10">
                  <c:v>2012_11</c:v>
                </c:pt>
                <c:pt idx="11">
                  <c:v>2012_12</c:v>
                </c:pt>
                <c:pt idx="12">
                  <c:v>2012_13</c:v>
                </c:pt>
                <c:pt idx="13">
                  <c:v>2012_14</c:v>
                </c:pt>
                <c:pt idx="14">
                  <c:v>2012_15</c:v>
                </c:pt>
                <c:pt idx="15">
                  <c:v>2012_16</c:v>
                </c:pt>
                <c:pt idx="16">
                  <c:v>2012_17</c:v>
                </c:pt>
                <c:pt idx="17">
                  <c:v>2012_18</c:v>
                </c:pt>
                <c:pt idx="18">
                  <c:v>2012_19</c:v>
                </c:pt>
                <c:pt idx="19">
                  <c:v>2012_20</c:v>
                </c:pt>
                <c:pt idx="20">
                  <c:v>2012_21</c:v>
                </c:pt>
                <c:pt idx="21">
                  <c:v>2012_22</c:v>
                </c:pt>
                <c:pt idx="22">
                  <c:v>2012_23</c:v>
                </c:pt>
                <c:pt idx="23">
                  <c:v>2012_24</c:v>
                </c:pt>
                <c:pt idx="24">
                  <c:v>2012_25</c:v>
                </c:pt>
                <c:pt idx="25">
                  <c:v>2012_26</c:v>
                </c:pt>
                <c:pt idx="26">
                  <c:v>2012_27</c:v>
                </c:pt>
                <c:pt idx="27">
                  <c:v>2012_28</c:v>
                </c:pt>
                <c:pt idx="28">
                  <c:v>2012_29</c:v>
                </c:pt>
                <c:pt idx="29">
                  <c:v>2012_30</c:v>
                </c:pt>
                <c:pt idx="30">
                  <c:v>2012_31</c:v>
                </c:pt>
                <c:pt idx="31">
                  <c:v>2012_32</c:v>
                </c:pt>
                <c:pt idx="32">
                  <c:v>2012_33</c:v>
                </c:pt>
                <c:pt idx="33">
                  <c:v>2012_34</c:v>
                </c:pt>
                <c:pt idx="34">
                  <c:v>2012_35</c:v>
                </c:pt>
                <c:pt idx="35">
                  <c:v>2012_36</c:v>
                </c:pt>
                <c:pt idx="36">
                  <c:v>2012_37</c:v>
                </c:pt>
                <c:pt idx="37">
                  <c:v>2012_38</c:v>
                </c:pt>
                <c:pt idx="38">
                  <c:v>2012_39</c:v>
                </c:pt>
                <c:pt idx="39">
                  <c:v>2012_40</c:v>
                </c:pt>
                <c:pt idx="40">
                  <c:v>2012_41</c:v>
                </c:pt>
                <c:pt idx="41">
                  <c:v>2012_42</c:v>
                </c:pt>
                <c:pt idx="42">
                  <c:v>2012_43</c:v>
                </c:pt>
                <c:pt idx="43">
                  <c:v>2012_44</c:v>
                </c:pt>
                <c:pt idx="44">
                  <c:v>2012_45</c:v>
                </c:pt>
                <c:pt idx="45">
                  <c:v>2012_46</c:v>
                </c:pt>
                <c:pt idx="46">
                  <c:v>2012_47</c:v>
                </c:pt>
                <c:pt idx="47">
                  <c:v>2012_48</c:v>
                </c:pt>
                <c:pt idx="48">
                  <c:v>2012_49</c:v>
                </c:pt>
                <c:pt idx="49">
                  <c:v>2012_50</c:v>
                </c:pt>
                <c:pt idx="50">
                  <c:v>2012_51</c:v>
                </c:pt>
                <c:pt idx="51">
                  <c:v>2012_52</c:v>
                </c:pt>
                <c:pt idx="52">
                  <c:v>2013_02</c:v>
                </c:pt>
                <c:pt idx="53">
                  <c:v>2013_03</c:v>
                </c:pt>
                <c:pt idx="54">
                  <c:v>2013_04</c:v>
                </c:pt>
                <c:pt idx="55">
                  <c:v>2013_05</c:v>
                </c:pt>
                <c:pt idx="56">
                  <c:v>2013_06</c:v>
                </c:pt>
                <c:pt idx="57">
                  <c:v>2013_07</c:v>
                </c:pt>
                <c:pt idx="58">
                  <c:v>2013_08</c:v>
                </c:pt>
                <c:pt idx="59">
                  <c:v>2013_09</c:v>
                </c:pt>
                <c:pt idx="60">
                  <c:v>2013_10</c:v>
                </c:pt>
                <c:pt idx="61">
                  <c:v>2013_11</c:v>
                </c:pt>
                <c:pt idx="62">
                  <c:v>2013_12</c:v>
                </c:pt>
                <c:pt idx="63">
                  <c:v>2013_13</c:v>
                </c:pt>
                <c:pt idx="64">
                  <c:v>2013_14</c:v>
                </c:pt>
                <c:pt idx="65">
                  <c:v>2013_15</c:v>
                </c:pt>
                <c:pt idx="66">
                  <c:v>2013_16</c:v>
                </c:pt>
                <c:pt idx="67">
                  <c:v>2013_17</c:v>
                </c:pt>
                <c:pt idx="68">
                  <c:v>2013_18</c:v>
                </c:pt>
                <c:pt idx="69">
                  <c:v>2013_19</c:v>
                </c:pt>
                <c:pt idx="70">
                  <c:v>2013_20</c:v>
                </c:pt>
                <c:pt idx="71">
                  <c:v>2013_21</c:v>
                </c:pt>
                <c:pt idx="72">
                  <c:v>2013_22</c:v>
                </c:pt>
                <c:pt idx="73">
                  <c:v>2013_23</c:v>
                </c:pt>
                <c:pt idx="74">
                  <c:v>2013_24</c:v>
                </c:pt>
                <c:pt idx="75">
                  <c:v>2013_25</c:v>
                </c:pt>
                <c:pt idx="76">
                  <c:v>2013_26</c:v>
                </c:pt>
                <c:pt idx="77">
                  <c:v>2013_27</c:v>
                </c:pt>
                <c:pt idx="78">
                  <c:v>2013_28</c:v>
                </c:pt>
                <c:pt idx="79">
                  <c:v>2013_29</c:v>
                </c:pt>
                <c:pt idx="80">
                  <c:v>2013_30</c:v>
                </c:pt>
                <c:pt idx="81">
                  <c:v>2013_31</c:v>
                </c:pt>
                <c:pt idx="82">
                  <c:v>2013_32</c:v>
                </c:pt>
                <c:pt idx="83">
                  <c:v>2013_33</c:v>
                </c:pt>
                <c:pt idx="84">
                  <c:v>2013_34</c:v>
                </c:pt>
                <c:pt idx="85">
                  <c:v>2013_35</c:v>
                </c:pt>
                <c:pt idx="86">
                  <c:v>2013_36</c:v>
                </c:pt>
                <c:pt idx="87">
                  <c:v>2013_37</c:v>
                </c:pt>
                <c:pt idx="88">
                  <c:v>2013_38</c:v>
                </c:pt>
                <c:pt idx="89">
                  <c:v>2013_39</c:v>
                </c:pt>
                <c:pt idx="90">
                  <c:v>2013_40</c:v>
                </c:pt>
                <c:pt idx="91">
                  <c:v>2013_41</c:v>
                </c:pt>
                <c:pt idx="92">
                  <c:v>2013_42</c:v>
                </c:pt>
                <c:pt idx="93">
                  <c:v>2013_43</c:v>
                </c:pt>
                <c:pt idx="94">
                  <c:v>2013_44</c:v>
                </c:pt>
                <c:pt idx="95">
                  <c:v>2013_45</c:v>
                </c:pt>
                <c:pt idx="96">
                  <c:v>2013_46</c:v>
                </c:pt>
                <c:pt idx="97">
                  <c:v>2013_47</c:v>
                </c:pt>
                <c:pt idx="98">
                  <c:v>2013_48</c:v>
                </c:pt>
                <c:pt idx="99">
                  <c:v>2013_49</c:v>
                </c:pt>
                <c:pt idx="100">
                  <c:v>2013_50</c:v>
                </c:pt>
                <c:pt idx="101">
                  <c:v>2013_51</c:v>
                </c:pt>
                <c:pt idx="102">
                  <c:v>2013_52</c:v>
                </c:pt>
                <c:pt idx="103">
                  <c:v>2013_53</c:v>
                </c:pt>
              </c:strCache>
            </c:strRef>
          </c:cat>
          <c:val>
            <c:numRef>
              <c:f>Портфель!$R$215:$R$303</c:f>
              <c:numCache>
                <c:formatCode>0%</c:formatCode>
                <c:ptCount val="89"/>
                <c:pt idx="1">
                  <c:v>0.14667764230676356</c:v>
                </c:pt>
                <c:pt idx="2">
                  <c:v>0.13399926188374731</c:v>
                </c:pt>
                <c:pt idx="3">
                  <c:v>0.12945901101269369</c:v>
                </c:pt>
                <c:pt idx="4">
                  <c:v>0.14573713652005593</c:v>
                </c:pt>
                <c:pt idx="5">
                  <c:v>0.13655071736249175</c:v>
                </c:pt>
                <c:pt idx="6">
                  <c:v>0.13594364283054736</c:v>
                </c:pt>
                <c:pt idx="7">
                  <c:v>0.14839636556286825</c:v>
                </c:pt>
                <c:pt idx="8">
                  <c:v>0.13557639118978873</c:v>
                </c:pt>
                <c:pt idx="9">
                  <c:v>0.1394897053422727</c:v>
                </c:pt>
                <c:pt idx="10">
                  <c:v>0.12930059880134584</c:v>
                </c:pt>
                <c:pt idx="11">
                  <c:v>0.13078457236684021</c:v>
                </c:pt>
                <c:pt idx="12">
                  <c:v>0.11821295834564255</c:v>
                </c:pt>
                <c:pt idx="13">
                  <c:v>0.12857775034100941</c:v>
                </c:pt>
                <c:pt idx="14">
                  <c:v>0.14755077723612023</c:v>
                </c:pt>
                <c:pt idx="15">
                  <c:v>0.13381782581549262</c:v>
                </c:pt>
                <c:pt idx="16">
                  <c:v>0.14178905007587256</c:v>
                </c:pt>
                <c:pt idx="17">
                  <c:v>0.15234192905479155</c:v>
                </c:pt>
                <c:pt idx="18">
                  <c:v>0.13359958206645914</c:v>
                </c:pt>
                <c:pt idx="19">
                  <c:v>0.14854245058483623</c:v>
                </c:pt>
                <c:pt idx="20">
                  <c:v>0.12956305810244542</c:v>
                </c:pt>
                <c:pt idx="21">
                  <c:v>0.14319491103505194</c:v>
                </c:pt>
                <c:pt idx="22">
                  <c:v>0.14554419618809078</c:v>
                </c:pt>
                <c:pt idx="23">
                  <c:v>0.13563504700175985</c:v>
                </c:pt>
                <c:pt idx="24">
                  <c:v>0.13043991095245047</c:v>
                </c:pt>
                <c:pt idx="25">
                  <c:v>0.135904069461106</c:v>
                </c:pt>
                <c:pt idx="26">
                  <c:v>0.14172877338780274</c:v>
                </c:pt>
                <c:pt idx="27">
                  <c:v>0.14948807453080792</c:v>
                </c:pt>
                <c:pt idx="28">
                  <c:v>0.15082293818898812</c:v>
                </c:pt>
                <c:pt idx="29">
                  <c:v>0.13809267208815759</c:v>
                </c:pt>
                <c:pt idx="30">
                  <c:v>0.15158023837595663</c:v>
                </c:pt>
                <c:pt idx="31">
                  <c:v>0.17378760947623134</c:v>
                </c:pt>
                <c:pt idx="32">
                  <c:v>0.13790938739204039</c:v>
                </c:pt>
                <c:pt idx="33">
                  <c:v>0.14768732695810563</c:v>
                </c:pt>
                <c:pt idx="34">
                  <c:v>0.15544275918457956</c:v>
                </c:pt>
                <c:pt idx="35">
                  <c:v>0.16312212406104742</c:v>
                </c:pt>
                <c:pt idx="36">
                  <c:v>0.15720728709861664</c:v>
                </c:pt>
                <c:pt idx="37">
                  <c:v>0.16012528710036583</c:v>
                </c:pt>
                <c:pt idx="38">
                  <c:v>0.14140991551520568</c:v>
                </c:pt>
                <c:pt idx="39">
                  <c:v>0.14629993782422945</c:v>
                </c:pt>
                <c:pt idx="40">
                  <c:v>0.16475615234879692</c:v>
                </c:pt>
                <c:pt idx="41">
                  <c:v>0.19276894751709414</c:v>
                </c:pt>
                <c:pt idx="42">
                  <c:v>0.16703813064220774</c:v>
                </c:pt>
                <c:pt idx="43">
                  <c:v>0.19423850984455956</c:v>
                </c:pt>
                <c:pt idx="44">
                  <c:v>0.2057796459911273</c:v>
                </c:pt>
                <c:pt idx="45">
                  <c:v>0.20148484705392172</c:v>
                </c:pt>
                <c:pt idx="46">
                  <c:v>0.20303561543872617</c:v>
                </c:pt>
                <c:pt idx="47">
                  <c:v>0.19689102192495966</c:v>
                </c:pt>
                <c:pt idx="48">
                  <c:v>0.21589288660245823</c:v>
                </c:pt>
                <c:pt idx="49">
                  <c:v>0.19773112685462493</c:v>
                </c:pt>
                <c:pt idx="50">
                  <c:v>0.19697586552013277</c:v>
                </c:pt>
                <c:pt idx="51">
                  <c:v>0.18179234106402736</c:v>
                </c:pt>
                <c:pt idx="52">
                  <c:v>0.18565607276677626</c:v>
                </c:pt>
                <c:pt idx="53">
                  <c:v>0.16053259025368871</c:v>
                </c:pt>
                <c:pt idx="54">
                  <c:v>0.15686103956366007</c:v>
                </c:pt>
                <c:pt idx="55">
                  <c:v>0.16488827073697793</c:v>
                </c:pt>
                <c:pt idx="56">
                  <c:v>0.15977902661323695</c:v>
                </c:pt>
                <c:pt idx="57">
                  <c:v>0.15884521774026827</c:v>
                </c:pt>
                <c:pt idx="58">
                  <c:v>0.15233274684169668</c:v>
                </c:pt>
                <c:pt idx="59">
                  <c:v>0.15981644791548336</c:v>
                </c:pt>
                <c:pt idx="60">
                  <c:v>0.16474312640582922</c:v>
                </c:pt>
                <c:pt idx="61">
                  <c:v>0.15721036889371101</c:v>
                </c:pt>
                <c:pt idx="62">
                  <c:v>0.1705897190367679</c:v>
                </c:pt>
                <c:pt idx="63">
                  <c:v>0.1783457558316045</c:v>
                </c:pt>
                <c:pt idx="64">
                  <c:v>0.13035324767101225</c:v>
                </c:pt>
                <c:pt idx="65">
                  <c:v>0.13260574962800026</c:v>
                </c:pt>
                <c:pt idx="66">
                  <c:v>0.13990057826155214</c:v>
                </c:pt>
                <c:pt idx="67">
                  <c:v>0.14453840569228477</c:v>
                </c:pt>
                <c:pt idx="68">
                  <c:v>0.12762038135814729</c:v>
                </c:pt>
                <c:pt idx="69">
                  <c:v>0.11134755002369064</c:v>
                </c:pt>
                <c:pt idx="70">
                  <c:v>0.10990887833584236</c:v>
                </c:pt>
                <c:pt idx="71">
                  <c:v>0.12341850371540725</c:v>
                </c:pt>
                <c:pt idx="72">
                  <c:v>0.14415575537856845</c:v>
                </c:pt>
                <c:pt idx="73">
                  <c:v>0.1170201614185559</c:v>
                </c:pt>
                <c:pt idx="74">
                  <c:v>0.12435671701877515</c:v>
                </c:pt>
                <c:pt idx="75">
                  <c:v>0.13696212365534807</c:v>
                </c:pt>
                <c:pt idx="76">
                  <c:v>0.15205413289478367</c:v>
                </c:pt>
                <c:pt idx="77">
                  <c:v>0.11152907917683993</c:v>
                </c:pt>
                <c:pt idx="78">
                  <c:v>0.10456230943355929</c:v>
                </c:pt>
                <c:pt idx="79">
                  <c:v>0.13225470629213026</c:v>
                </c:pt>
                <c:pt idx="80">
                  <c:v>0.1332855311028546</c:v>
                </c:pt>
                <c:pt idx="81">
                  <c:v>0.10057217509999364</c:v>
                </c:pt>
                <c:pt idx="82">
                  <c:v>0.11117982427879557</c:v>
                </c:pt>
                <c:pt idx="83">
                  <c:v>0.12851961167146267</c:v>
                </c:pt>
                <c:pt idx="84">
                  <c:v>0.13265561558364991</c:v>
                </c:pt>
                <c:pt idx="85">
                  <c:v>0.14685891125598111</c:v>
                </c:pt>
                <c:pt idx="86">
                  <c:v>0.11022127519567108</c:v>
                </c:pt>
                <c:pt idx="87">
                  <c:v>0.1233002174379515</c:v>
                </c:pt>
                <c:pt idx="88">
                  <c:v>0.127778</c:v>
                </c:pt>
              </c:numCache>
            </c:numRef>
          </c:val>
          <c:smooth val="0"/>
        </c:ser>
        <c:ser>
          <c:idx val="16"/>
          <c:order val="1"/>
          <c:tx>
            <c:strRef>
              <c:f>Портфель!$S$1</c:f>
              <c:strCache>
                <c:ptCount val="1"/>
                <c:pt idx="0">
                  <c:v>Дефолтность поколения</c:v>
                </c:pt>
              </c:strCache>
            </c:strRef>
          </c:tx>
          <c:marker>
            <c:symbol val="none"/>
          </c:marker>
          <c:cat>
            <c:strRef>
              <c:f>Портфель!$A$215:$A$318</c:f>
              <c:strCache>
                <c:ptCount val="104"/>
                <c:pt idx="0">
                  <c:v>2012_01</c:v>
                </c:pt>
                <c:pt idx="1">
                  <c:v>2012_02</c:v>
                </c:pt>
                <c:pt idx="2">
                  <c:v>2012_03</c:v>
                </c:pt>
                <c:pt idx="3">
                  <c:v>2012_04</c:v>
                </c:pt>
                <c:pt idx="4">
                  <c:v>2012_05</c:v>
                </c:pt>
                <c:pt idx="5">
                  <c:v>2012_06</c:v>
                </c:pt>
                <c:pt idx="6">
                  <c:v>2012_07</c:v>
                </c:pt>
                <c:pt idx="7">
                  <c:v>2012_08</c:v>
                </c:pt>
                <c:pt idx="8">
                  <c:v>2012_09</c:v>
                </c:pt>
                <c:pt idx="9">
                  <c:v>2012_10</c:v>
                </c:pt>
                <c:pt idx="10">
                  <c:v>2012_11</c:v>
                </c:pt>
                <c:pt idx="11">
                  <c:v>2012_12</c:v>
                </c:pt>
                <c:pt idx="12">
                  <c:v>2012_13</c:v>
                </c:pt>
                <c:pt idx="13">
                  <c:v>2012_14</c:v>
                </c:pt>
                <c:pt idx="14">
                  <c:v>2012_15</c:v>
                </c:pt>
                <c:pt idx="15">
                  <c:v>2012_16</c:v>
                </c:pt>
                <c:pt idx="16">
                  <c:v>2012_17</c:v>
                </c:pt>
                <c:pt idx="17">
                  <c:v>2012_18</c:v>
                </c:pt>
                <c:pt idx="18">
                  <c:v>2012_19</c:v>
                </c:pt>
                <c:pt idx="19">
                  <c:v>2012_20</c:v>
                </c:pt>
                <c:pt idx="20">
                  <c:v>2012_21</c:v>
                </c:pt>
                <c:pt idx="21">
                  <c:v>2012_22</c:v>
                </c:pt>
                <c:pt idx="22">
                  <c:v>2012_23</c:v>
                </c:pt>
                <c:pt idx="23">
                  <c:v>2012_24</c:v>
                </c:pt>
                <c:pt idx="24">
                  <c:v>2012_25</c:v>
                </c:pt>
                <c:pt idx="25">
                  <c:v>2012_26</c:v>
                </c:pt>
                <c:pt idx="26">
                  <c:v>2012_27</c:v>
                </c:pt>
                <c:pt idx="27">
                  <c:v>2012_28</c:v>
                </c:pt>
                <c:pt idx="28">
                  <c:v>2012_29</c:v>
                </c:pt>
                <c:pt idx="29">
                  <c:v>2012_30</c:v>
                </c:pt>
                <c:pt idx="30">
                  <c:v>2012_31</c:v>
                </c:pt>
                <c:pt idx="31">
                  <c:v>2012_32</c:v>
                </c:pt>
                <c:pt idx="32">
                  <c:v>2012_33</c:v>
                </c:pt>
                <c:pt idx="33">
                  <c:v>2012_34</c:v>
                </c:pt>
                <c:pt idx="34">
                  <c:v>2012_35</c:v>
                </c:pt>
                <c:pt idx="35">
                  <c:v>2012_36</c:v>
                </c:pt>
                <c:pt idx="36">
                  <c:v>2012_37</c:v>
                </c:pt>
                <c:pt idx="37">
                  <c:v>2012_38</c:v>
                </c:pt>
                <c:pt idx="38">
                  <c:v>2012_39</c:v>
                </c:pt>
                <c:pt idx="39">
                  <c:v>2012_40</c:v>
                </c:pt>
                <c:pt idx="40">
                  <c:v>2012_41</c:v>
                </c:pt>
                <c:pt idx="41">
                  <c:v>2012_42</c:v>
                </c:pt>
                <c:pt idx="42">
                  <c:v>2012_43</c:v>
                </c:pt>
                <c:pt idx="43">
                  <c:v>2012_44</c:v>
                </c:pt>
                <c:pt idx="44">
                  <c:v>2012_45</c:v>
                </c:pt>
                <c:pt idx="45">
                  <c:v>2012_46</c:v>
                </c:pt>
                <c:pt idx="46">
                  <c:v>2012_47</c:v>
                </c:pt>
                <c:pt idx="47">
                  <c:v>2012_48</c:v>
                </c:pt>
                <c:pt idx="48">
                  <c:v>2012_49</c:v>
                </c:pt>
                <c:pt idx="49">
                  <c:v>2012_50</c:v>
                </c:pt>
                <c:pt idx="50">
                  <c:v>2012_51</c:v>
                </c:pt>
                <c:pt idx="51">
                  <c:v>2012_52</c:v>
                </c:pt>
                <c:pt idx="52">
                  <c:v>2013_02</c:v>
                </c:pt>
                <c:pt idx="53">
                  <c:v>2013_03</c:v>
                </c:pt>
                <c:pt idx="54">
                  <c:v>2013_04</c:v>
                </c:pt>
                <c:pt idx="55">
                  <c:v>2013_05</c:v>
                </c:pt>
                <c:pt idx="56">
                  <c:v>2013_06</c:v>
                </c:pt>
                <c:pt idx="57">
                  <c:v>2013_07</c:v>
                </c:pt>
                <c:pt idx="58">
                  <c:v>2013_08</c:v>
                </c:pt>
                <c:pt idx="59">
                  <c:v>2013_09</c:v>
                </c:pt>
                <c:pt idx="60">
                  <c:v>2013_10</c:v>
                </c:pt>
                <c:pt idx="61">
                  <c:v>2013_11</c:v>
                </c:pt>
                <c:pt idx="62">
                  <c:v>2013_12</c:v>
                </c:pt>
                <c:pt idx="63">
                  <c:v>2013_13</c:v>
                </c:pt>
                <c:pt idx="64">
                  <c:v>2013_14</c:v>
                </c:pt>
                <c:pt idx="65">
                  <c:v>2013_15</c:v>
                </c:pt>
                <c:pt idx="66">
                  <c:v>2013_16</c:v>
                </c:pt>
                <c:pt idx="67">
                  <c:v>2013_17</c:v>
                </c:pt>
                <c:pt idx="68">
                  <c:v>2013_18</c:v>
                </c:pt>
                <c:pt idx="69">
                  <c:v>2013_19</c:v>
                </c:pt>
                <c:pt idx="70">
                  <c:v>2013_20</c:v>
                </c:pt>
                <c:pt idx="71">
                  <c:v>2013_21</c:v>
                </c:pt>
                <c:pt idx="72">
                  <c:v>2013_22</c:v>
                </c:pt>
                <c:pt idx="73">
                  <c:v>2013_23</c:v>
                </c:pt>
                <c:pt idx="74">
                  <c:v>2013_24</c:v>
                </c:pt>
                <c:pt idx="75">
                  <c:v>2013_25</c:v>
                </c:pt>
                <c:pt idx="76">
                  <c:v>2013_26</c:v>
                </c:pt>
                <c:pt idx="77">
                  <c:v>2013_27</c:v>
                </c:pt>
                <c:pt idx="78">
                  <c:v>2013_28</c:v>
                </c:pt>
                <c:pt idx="79">
                  <c:v>2013_29</c:v>
                </c:pt>
                <c:pt idx="80">
                  <c:v>2013_30</c:v>
                </c:pt>
                <c:pt idx="81">
                  <c:v>2013_31</c:v>
                </c:pt>
                <c:pt idx="82">
                  <c:v>2013_32</c:v>
                </c:pt>
                <c:pt idx="83">
                  <c:v>2013_33</c:v>
                </c:pt>
                <c:pt idx="84">
                  <c:v>2013_34</c:v>
                </c:pt>
                <c:pt idx="85">
                  <c:v>2013_35</c:v>
                </c:pt>
                <c:pt idx="86">
                  <c:v>2013_36</c:v>
                </c:pt>
                <c:pt idx="87">
                  <c:v>2013_37</c:v>
                </c:pt>
                <c:pt idx="88">
                  <c:v>2013_38</c:v>
                </c:pt>
                <c:pt idx="89">
                  <c:v>2013_39</c:v>
                </c:pt>
                <c:pt idx="90">
                  <c:v>2013_40</c:v>
                </c:pt>
                <c:pt idx="91">
                  <c:v>2013_41</c:v>
                </c:pt>
                <c:pt idx="92">
                  <c:v>2013_42</c:v>
                </c:pt>
                <c:pt idx="93">
                  <c:v>2013_43</c:v>
                </c:pt>
                <c:pt idx="94">
                  <c:v>2013_44</c:v>
                </c:pt>
                <c:pt idx="95">
                  <c:v>2013_45</c:v>
                </c:pt>
                <c:pt idx="96">
                  <c:v>2013_46</c:v>
                </c:pt>
                <c:pt idx="97">
                  <c:v>2013_47</c:v>
                </c:pt>
                <c:pt idx="98">
                  <c:v>2013_48</c:v>
                </c:pt>
                <c:pt idx="99">
                  <c:v>2013_49</c:v>
                </c:pt>
                <c:pt idx="100">
                  <c:v>2013_50</c:v>
                </c:pt>
                <c:pt idx="101">
                  <c:v>2013_51</c:v>
                </c:pt>
                <c:pt idx="102">
                  <c:v>2013_52</c:v>
                </c:pt>
                <c:pt idx="103">
                  <c:v>2013_53</c:v>
                </c:pt>
              </c:strCache>
            </c:strRef>
          </c:cat>
          <c:val>
            <c:numRef>
              <c:f>Портфель!$S$215:$S$303</c:f>
              <c:numCache>
                <c:formatCode>0%</c:formatCode>
                <c:ptCount val="89"/>
                <c:pt idx="1">
                  <c:v>0.28962070129870127</c:v>
                </c:pt>
                <c:pt idx="2">
                  <c:v>0.30062715609577384</c:v>
                </c:pt>
                <c:pt idx="3">
                  <c:v>0.3487434398860092</c:v>
                </c:pt>
                <c:pt idx="4">
                  <c:v>0.32445633153460196</c:v>
                </c:pt>
                <c:pt idx="5">
                  <c:v>0.32445633153460196</c:v>
                </c:pt>
                <c:pt idx="6">
                  <c:v>0.29414018989202217</c:v>
                </c:pt>
                <c:pt idx="7">
                  <c:v>0.3104289171634334</c:v>
                </c:pt>
                <c:pt idx="8">
                  <c:v>0.31180713762799578</c:v>
                </c:pt>
                <c:pt idx="9">
                  <c:v>0.3060503407780672</c:v>
                </c:pt>
                <c:pt idx="10">
                  <c:v>0.31345254784102067</c:v>
                </c:pt>
                <c:pt idx="11">
                  <c:v>0.31228969899879855</c:v>
                </c:pt>
                <c:pt idx="12">
                  <c:v>0.30788841344165441</c:v>
                </c:pt>
                <c:pt idx="13">
                  <c:v>0.33422186552194505</c:v>
                </c:pt>
                <c:pt idx="14">
                  <c:v>0.34055821171508466</c:v>
                </c:pt>
                <c:pt idx="15">
                  <c:v>0.32194473117533606</c:v>
                </c:pt>
                <c:pt idx="16">
                  <c:v>0.329998507984681</c:v>
                </c:pt>
                <c:pt idx="17">
                  <c:v>0.361508051298843</c:v>
                </c:pt>
                <c:pt idx="18">
                  <c:v>0.34029331450263561</c:v>
                </c:pt>
                <c:pt idx="19">
                  <c:v>0.35951928712342013</c:v>
                </c:pt>
                <c:pt idx="20">
                  <c:v>0.33995119294514975</c:v>
                </c:pt>
                <c:pt idx="21">
                  <c:v>0.34301366965239349</c:v>
                </c:pt>
                <c:pt idx="22">
                  <c:v>0.35574892933729041</c:v>
                </c:pt>
                <c:pt idx="23">
                  <c:v>0.33208312601050205</c:v>
                </c:pt>
                <c:pt idx="24">
                  <c:v>0.33506665574031558</c:v>
                </c:pt>
                <c:pt idx="25">
                  <c:v>0.34489206195751893</c:v>
                </c:pt>
                <c:pt idx="26">
                  <c:v>0.36763964061861681</c:v>
                </c:pt>
                <c:pt idx="27">
                  <c:v>0.36431894240114032</c:v>
                </c:pt>
                <c:pt idx="28">
                  <c:v>0.35410813601011759</c:v>
                </c:pt>
                <c:pt idx="29">
                  <c:v>0.36132567694477841</c:v>
                </c:pt>
                <c:pt idx="30">
                  <c:v>0.36974146316105388</c:v>
                </c:pt>
                <c:pt idx="31">
                  <c:v>0.38843224670205295</c:v>
                </c:pt>
                <c:pt idx="32">
                  <c:v>0.35983626610427244</c:v>
                </c:pt>
                <c:pt idx="33">
                  <c:v>0.36799292648074872</c:v>
                </c:pt>
                <c:pt idx="34">
                  <c:v>0.37493199459839449</c:v>
                </c:pt>
                <c:pt idx="35">
                  <c:v>0.39520571169502988</c:v>
                </c:pt>
                <c:pt idx="36">
                  <c:v>0.38102897462705321</c:v>
                </c:pt>
                <c:pt idx="37">
                  <c:v>0.41441967116773964</c:v>
                </c:pt>
                <c:pt idx="38">
                  <c:v>0.39075598326259731</c:v>
                </c:pt>
                <c:pt idx="39">
                  <c:v>0.38712564435840724</c:v>
                </c:pt>
                <c:pt idx="40">
                  <c:v>0.42123827169213302</c:v>
                </c:pt>
                <c:pt idx="41">
                  <c:v>0.4455129634522238</c:v>
                </c:pt>
                <c:pt idx="42">
                  <c:v>0.44306776351720401</c:v>
                </c:pt>
              </c:numCache>
            </c:numRef>
          </c:val>
          <c:smooth val="0"/>
        </c:ser>
        <c:ser>
          <c:idx val="17"/>
          <c:order val="2"/>
          <c:tx>
            <c:strRef>
              <c:f>Портфель!$T$1</c:f>
              <c:strCache>
                <c:ptCount val="1"/>
                <c:pt idx="0">
                  <c:v>Оценка дефолтности</c:v>
                </c:pt>
              </c:strCache>
            </c:strRef>
          </c:tx>
          <c:marker>
            <c:symbol val="none"/>
          </c:marker>
          <c:cat>
            <c:strRef>
              <c:f>Портфель!$A$215:$A$318</c:f>
              <c:strCache>
                <c:ptCount val="104"/>
                <c:pt idx="0">
                  <c:v>2012_01</c:v>
                </c:pt>
                <c:pt idx="1">
                  <c:v>2012_02</c:v>
                </c:pt>
                <c:pt idx="2">
                  <c:v>2012_03</c:v>
                </c:pt>
                <c:pt idx="3">
                  <c:v>2012_04</c:v>
                </c:pt>
                <c:pt idx="4">
                  <c:v>2012_05</c:v>
                </c:pt>
                <c:pt idx="5">
                  <c:v>2012_06</c:v>
                </c:pt>
                <c:pt idx="6">
                  <c:v>2012_07</c:v>
                </c:pt>
                <c:pt idx="7">
                  <c:v>2012_08</c:v>
                </c:pt>
                <c:pt idx="8">
                  <c:v>2012_09</c:v>
                </c:pt>
                <c:pt idx="9">
                  <c:v>2012_10</c:v>
                </c:pt>
                <c:pt idx="10">
                  <c:v>2012_11</c:v>
                </c:pt>
                <c:pt idx="11">
                  <c:v>2012_12</c:v>
                </c:pt>
                <c:pt idx="12">
                  <c:v>2012_13</c:v>
                </c:pt>
                <c:pt idx="13">
                  <c:v>2012_14</c:v>
                </c:pt>
                <c:pt idx="14">
                  <c:v>2012_15</c:v>
                </c:pt>
                <c:pt idx="15">
                  <c:v>2012_16</c:v>
                </c:pt>
                <c:pt idx="16">
                  <c:v>2012_17</c:v>
                </c:pt>
                <c:pt idx="17">
                  <c:v>2012_18</c:v>
                </c:pt>
                <c:pt idx="18">
                  <c:v>2012_19</c:v>
                </c:pt>
                <c:pt idx="19">
                  <c:v>2012_20</c:v>
                </c:pt>
                <c:pt idx="20">
                  <c:v>2012_21</c:v>
                </c:pt>
                <c:pt idx="21">
                  <c:v>2012_22</c:v>
                </c:pt>
                <c:pt idx="22">
                  <c:v>2012_23</c:v>
                </c:pt>
                <c:pt idx="23">
                  <c:v>2012_24</c:v>
                </c:pt>
                <c:pt idx="24">
                  <c:v>2012_25</c:v>
                </c:pt>
                <c:pt idx="25">
                  <c:v>2012_26</c:v>
                </c:pt>
                <c:pt idx="26">
                  <c:v>2012_27</c:v>
                </c:pt>
                <c:pt idx="27">
                  <c:v>2012_28</c:v>
                </c:pt>
                <c:pt idx="28">
                  <c:v>2012_29</c:v>
                </c:pt>
                <c:pt idx="29">
                  <c:v>2012_30</c:v>
                </c:pt>
                <c:pt idx="30">
                  <c:v>2012_31</c:v>
                </c:pt>
                <c:pt idx="31">
                  <c:v>2012_32</c:v>
                </c:pt>
                <c:pt idx="32">
                  <c:v>2012_33</c:v>
                </c:pt>
                <c:pt idx="33">
                  <c:v>2012_34</c:v>
                </c:pt>
                <c:pt idx="34">
                  <c:v>2012_35</c:v>
                </c:pt>
                <c:pt idx="35">
                  <c:v>2012_36</c:v>
                </c:pt>
                <c:pt idx="36">
                  <c:v>2012_37</c:v>
                </c:pt>
                <c:pt idx="37">
                  <c:v>2012_38</c:v>
                </c:pt>
                <c:pt idx="38">
                  <c:v>2012_39</c:v>
                </c:pt>
                <c:pt idx="39">
                  <c:v>2012_40</c:v>
                </c:pt>
                <c:pt idx="40">
                  <c:v>2012_41</c:v>
                </c:pt>
                <c:pt idx="41">
                  <c:v>2012_42</c:v>
                </c:pt>
                <c:pt idx="42">
                  <c:v>2012_43</c:v>
                </c:pt>
                <c:pt idx="43">
                  <c:v>2012_44</c:v>
                </c:pt>
                <c:pt idx="44">
                  <c:v>2012_45</c:v>
                </c:pt>
                <c:pt idx="45">
                  <c:v>2012_46</c:v>
                </c:pt>
                <c:pt idx="46">
                  <c:v>2012_47</c:v>
                </c:pt>
                <c:pt idx="47">
                  <c:v>2012_48</c:v>
                </c:pt>
                <c:pt idx="48">
                  <c:v>2012_49</c:v>
                </c:pt>
                <c:pt idx="49">
                  <c:v>2012_50</c:v>
                </c:pt>
                <c:pt idx="50">
                  <c:v>2012_51</c:v>
                </c:pt>
                <c:pt idx="51">
                  <c:v>2012_52</c:v>
                </c:pt>
                <c:pt idx="52">
                  <c:v>2013_02</c:v>
                </c:pt>
                <c:pt idx="53">
                  <c:v>2013_03</c:v>
                </c:pt>
                <c:pt idx="54">
                  <c:v>2013_04</c:v>
                </c:pt>
                <c:pt idx="55">
                  <c:v>2013_05</c:v>
                </c:pt>
                <c:pt idx="56">
                  <c:v>2013_06</c:v>
                </c:pt>
                <c:pt idx="57">
                  <c:v>2013_07</c:v>
                </c:pt>
                <c:pt idx="58">
                  <c:v>2013_08</c:v>
                </c:pt>
                <c:pt idx="59">
                  <c:v>2013_09</c:v>
                </c:pt>
                <c:pt idx="60">
                  <c:v>2013_10</c:v>
                </c:pt>
                <c:pt idx="61">
                  <c:v>2013_11</c:v>
                </c:pt>
                <c:pt idx="62">
                  <c:v>2013_12</c:v>
                </c:pt>
                <c:pt idx="63">
                  <c:v>2013_13</c:v>
                </c:pt>
                <c:pt idx="64">
                  <c:v>2013_14</c:v>
                </c:pt>
                <c:pt idx="65">
                  <c:v>2013_15</c:v>
                </c:pt>
                <c:pt idx="66">
                  <c:v>2013_16</c:v>
                </c:pt>
                <c:pt idx="67">
                  <c:v>2013_17</c:v>
                </c:pt>
                <c:pt idx="68">
                  <c:v>2013_18</c:v>
                </c:pt>
                <c:pt idx="69">
                  <c:v>2013_19</c:v>
                </c:pt>
                <c:pt idx="70">
                  <c:v>2013_20</c:v>
                </c:pt>
                <c:pt idx="71">
                  <c:v>2013_21</c:v>
                </c:pt>
                <c:pt idx="72">
                  <c:v>2013_22</c:v>
                </c:pt>
                <c:pt idx="73">
                  <c:v>2013_23</c:v>
                </c:pt>
                <c:pt idx="74">
                  <c:v>2013_24</c:v>
                </c:pt>
                <c:pt idx="75">
                  <c:v>2013_25</c:v>
                </c:pt>
                <c:pt idx="76">
                  <c:v>2013_26</c:v>
                </c:pt>
                <c:pt idx="77">
                  <c:v>2013_27</c:v>
                </c:pt>
                <c:pt idx="78">
                  <c:v>2013_28</c:v>
                </c:pt>
                <c:pt idx="79">
                  <c:v>2013_29</c:v>
                </c:pt>
                <c:pt idx="80">
                  <c:v>2013_30</c:v>
                </c:pt>
                <c:pt idx="81">
                  <c:v>2013_31</c:v>
                </c:pt>
                <c:pt idx="82">
                  <c:v>2013_32</c:v>
                </c:pt>
                <c:pt idx="83">
                  <c:v>2013_33</c:v>
                </c:pt>
                <c:pt idx="84">
                  <c:v>2013_34</c:v>
                </c:pt>
                <c:pt idx="85">
                  <c:v>2013_35</c:v>
                </c:pt>
                <c:pt idx="86">
                  <c:v>2013_36</c:v>
                </c:pt>
                <c:pt idx="87">
                  <c:v>2013_37</c:v>
                </c:pt>
                <c:pt idx="88">
                  <c:v>2013_38</c:v>
                </c:pt>
                <c:pt idx="89">
                  <c:v>2013_39</c:v>
                </c:pt>
                <c:pt idx="90">
                  <c:v>2013_40</c:v>
                </c:pt>
                <c:pt idx="91">
                  <c:v>2013_41</c:v>
                </c:pt>
                <c:pt idx="92">
                  <c:v>2013_42</c:v>
                </c:pt>
                <c:pt idx="93">
                  <c:v>2013_43</c:v>
                </c:pt>
                <c:pt idx="94">
                  <c:v>2013_44</c:v>
                </c:pt>
                <c:pt idx="95">
                  <c:v>2013_45</c:v>
                </c:pt>
                <c:pt idx="96">
                  <c:v>2013_46</c:v>
                </c:pt>
                <c:pt idx="97">
                  <c:v>2013_47</c:v>
                </c:pt>
                <c:pt idx="98">
                  <c:v>2013_48</c:v>
                </c:pt>
                <c:pt idx="99">
                  <c:v>2013_49</c:v>
                </c:pt>
                <c:pt idx="100">
                  <c:v>2013_50</c:v>
                </c:pt>
                <c:pt idx="101">
                  <c:v>2013_51</c:v>
                </c:pt>
                <c:pt idx="102">
                  <c:v>2013_52</c:v>
                </c:pt>
                <c:pt idx="103">
                  <c:v>2013_53</c:v>
                </c:pt>
              </c:strCache>
            </c:strRef>
          </c:cat>
          <c:val>
            <c:numRef>
              <c:f>Портфель!$T$215:$T$308</c:f>
              <c:numCache>
                <c:formatCode>General</c:formatCode>
                <c:ptCount val="94"/>
                <c:pt idx="43" formatCode="0%">
                  <c:v>0.44898071994818611</c:v>
                </c:pt>
                <c:pt idx="44" formatCode="0%">
                  <c:v>0.45271246193252879</c:v>
                </c:pt>
                <c:pt idx="45" formatCode="0%">
                  <c:v>0.44553587566365699</c:v>
                </c:pt>
                <c:pt idx="46" formatCode="0%">
                  <c:v>0.44611367475360325</c:v>
                </c:pt>
                <c:pt idx="47" formatCode="0%">
                  <c:v>0.43673243119054084</c:v>
                </c:pt>
                <c:pt idx="48" formatCode="0%">
                  <c:v>0.42157665838102137</c:v>
                </c:pt>
                <c:pt idx="49" formatCode="0%">
                  <c:v>0.42977586874894369</c:v>
                </c:pt>
                <c:pt idx="50" formatCode="0%">
                  <c:v>0.41419381234174707</c:v>
                </c:pt>
                <c:pt idx="51" formatCode="0%">
                  <c:v>0.41470510862376281</c:v>
                </c:pt>
                <c:pt idx="52" formatCode="0%">
                  <c:v>0.4330907012736348</c:v>
                </c:pt>
                <c:pt idx="53" formatCode="0%">
                  <c:v>0.41740567225208569</c:v>
                </c:pt>
                <c:pt idx="54" formatCode="0%">
                  <c:v>0.43121638521508543</c:v>
                </c:pt>
                <c:pt idx="55" formatCode="0%">
                  <c:v>0.44757863465739461</c:v>
                </c:pt>
                <c:pt idx="56" formatCode="0%">
                  <c:v>0.40718063504590385</c:v>
                </c:pt>
                <c:pt idx="57" formatCode="0%">
                  <c:v>0.39614936095999403</c:v>
                </c:pt>
                <c:pt idx="58" formatCode="0%">
                  <c:v>0.39339232406112989</c:v>
                </c:pt>
                <c:pt idx="59" formatCode="0%">
                  <c:v>0.37979571980098581</c:v>
                </c:pt>
                <c:pt idx="60" formatCode="0%">
                  <c:v>0.38006392377172893</c:v>
                </c:pt>
                <c:pt idx="61" formatCode="0%">
                  <c:v>0.34906027878990381</c:v>
                </c:pt>
                <c:pt idx="62" formatCode="0%">
                  <c:v>0.37911743017293864</c:v>
                </c:pt>
                <c:pt idx="63" formatCode="0%">
                  <c:v>0.37550049686645726</c:v>
                </c:pt>
                <c:pt idx="64" formatCode="0%">
                  <c:v>0.32298354627945292</c:v>
                </c:pt>
                <c:pt idx="65" formatCode="0%">
                  <c:v>0.34498683201141861</c:v>
                </c:pt>
                <c:pt idx="66" formatCode="0%">
                  <c:v>0.34434014277718072</c:v>
                </c:pt>
                <c:pt idx="67" formatCode="0%">
                  <c:v>0.34734935672043954</c:v>
                </c:pt>
                <c:pt idx="68" formatCode="0%">
                  <c:v>0.33794700980884207</c:v>
                </c:pt>
                <c:pt idx="69" formatCode="0%">
                  <c:v>0.31564465385772089</c:v>
                </c:pt>
                <c:pt idx="70" formatCode="0%">
                  <c:v>0.29039158330407289</c:v>
                </c:pt>
                <c:pt idx="71" formatCode="0%">
                  <c:v>0.29014712434403978</c:v>
                </c:pt>
                <c:pt idx="72" formatCode="0%">
                  <c:v>0.30815766292325891</c:v>
                </c:pt>
                <c:pt idx="73" formatCode="0%">
                  <c:v>0.30806175720294243</c:v>
                </c:pt>
                <c:pt idx="74" formatCode="0%">
                  <c:v>0.29721669976179366</c:v>
                </c:pt>
                <c:pt idx="75" formatCode="0%">
                  <c:v>0.30348709931126006</c:v>
                </c:pt>
                <c:pt idx="76" formatCode="0%">
                  <c:v>0.33756756425198531</c:v>
                </c:pt>
                <c:pt idx="77" formatCode="0%">
                  <c:v>0.30614323306070729</c:v>
                </c:pt>
                <c:pt idx="78" formatCode="0%">
                  <c:v>0.29736776199034898</c:v>
                </c:pt>
                <c:pt idx="79" formatCode="0%">
                  <c:v>0.31380215466513661</c:v>
                </c:pt>
                <c:pt idx="80" formatCode="0%">
                  <c:v>0.32490298188978073</c:v>
                </c:pt>
                <c:pt idx="81" formatCode="0%">
                  <c:v>0.29183158227273209</c:v>
                </c:pt>
                <c:pt idx="82" formatCode="0%">
                  <c:v>0.2983796281011295</c:v>
                </c:pt>
                <c:pt idx="83" formatCode="0%">
                  <c:v>0.32257783451497207</c:v>
                </c:pt>
                <c:pt idx="84" formatCode="0%">
                  <c:v>0.33053644154446282</c:v>
                </c:pt>
                <c:pt idx="85" formatCode="0%">
                  <c:v>0.34128471588253217</c:v>
                </c:pt>
                <c:pt idx="86" formatCode="0%">
                  <c:v>0.31192411737714298</c:v>
                </c:pt>
                <c:pt idx="87" formatCode="0%">
                  <c:v>0.33129997508404729</c:v>
                </c:pt>
                <c:pt idx="88" formatCode="0%">
                  <c:v>0.30813265384187966</c:v>
                </c:pt>
                <c:pt idx="89" formatCode="0%">
                  <c:v>0.31488621107107884</c:v>
                </c:pt>
                <c:pt idx="90" formatCode="0%">
                  <c:v>0.31373167653944606</c:v>
                </c:pt>
                <c:pt idx="91" formatCode="0%">
                  <c:v>0.3065461630078834</c:v>
                </c:pt>
                <c:pt idx="92" formatCode="0%">
                  <c:v>0.3303697992286746</c:v>
                </c:pt>
                <c:pt idx="93" formatCode="0%">
                  <c:v>0.33971754140982768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Портфель!$Q$1</c:f>
              <c:strCache>
                <c:ptCount val="1"/>
                <c:pt idx="0">
                  <c:v>8+@4WOB</c:v>
                </c:pt>
              </c:strCache>
            </c:strRef>
          </c:tx>
          <c:marker>
            <c:symbol val="none"/>
          </c:marker>
          <c:cat>
            <c:strRef>
              <c:f>Портфель!$A$215:$A$318</c:f>
              <c:strCache>
                <c:ptCount val="104"/>
                <c:pt idx="0">
                  <c:v>2012_01</c:v>
                </c:pt>
                <c:pt idx="1">
                  <c:v>2012_02</c:v>
                </c:pt>
                <c:pt idx="2">
                  <c:v>2012_03</c:v>
                </c:pt>
                <c:pt idx="3">
                  <c:v>2012_04</c:v>
                </c:pt>
                <c:pt idx="4">
                  <c:v>2012_05</c:v>
                </c:pt>
                <c:pt idx="5">
                  <c:v>2012_06</c:v>
                </c:pt>
                <c:pt idx="6">
                  <c:v>2012_07</c:v>
                </c:pt>
                <c:pt idx="7">
                  <c:v>2012_08</c:v>
                </c:pt>
                <c:pt idx="8">
                  <c:v>2012_09</c:v>
                </c:pt>
                <c:pt idx="9">
                  <c:v>2012_10</c:v>
                </c:pt>
                <c:pt idx="10">
                  <c:v>2012_11</c:v>
                </c:pt>
                <c:pt idx="11">
                  <c:v>2012_12</c:v>
                </c:pt>
                <c:pt idx="12">
                  <c:v>2012_13</c:v>
                </c:pt>
                <c:pt idx="13">
                  <c:v>2012_14</c:v>
                </c:pt>
                <c:pt idx="14">
                  <c:v>2012_15</c:v>
                </c:pt>
                <c:pt idx="15">
                  <c:v>2012_16</c:v>
                </c:pt>
                <c:pt idx="16">
                  <c:v>2012_17</c:v>
                </c:pt>
                <c:pt idx="17">
                  <c:v>2012_18</c:v>
                </c:pt>
                <c:pt idx="18">
                  <c:v>2012_19</c:v>
                </c:pt>
                <c:pt idx="19">
                  <c:v>2012_20</c:v>
                </c:pt>
                <c:pt idx="20">
                  <c:v>2012_21</c:v>
                </c:pt>
                <c:pt idx="21">
                  <c:v>2012_22</c:v>
                </c:pt>
                <c:pt idx="22">
                  <c:v>2012_23</c:v>
                </c:pt>
                <c:pt idx="23">
                  <c:v>2012_24</c:v>
                </c:pt>
                <c:pt idx="24">
                  <c:v>2012_25</c:v>
                </c:pt>
                <c:pt idx="25">
                  <c:v>2012_26</c:v>
                </c:pt>
                <c:pt idx="26">
                  <c:v>2012_27</c:v>
                </c:pt>
                <c:pt idx="27">
                  <c:v>2012_28</c:v>
                </c:pt>
                <c:pt idx="28">
                  <c:v>2012_29</c:v>
                </c:pt>
                <c:pt idx="29">
                  <c:v>2012_30</c:v>
                </c:pt>
                <c:pt idx="30">
                  <c:v>2012_31</c:v>
                </c:pt>
                <c:pt idx="31">
                  <c:v>2012_32</c:v>
                </c:pt>
                <c:pt idx="32">
                  <c:v>2012_33</c:v>
                </c:pt>
                <c:pt idx="33">
                  <c:v>2012_34</c:v>
                </c:pt>
                <c:pt idx="34">
                  <c:v>2012_35</c:v>
                </c:pt>
                <c:pt idx="35">
                  <c:v>2012_36</c:v>
                </c:pt>
                <c:pt idx="36">
                  <c:v>2012_37</c:v>
                </c:pt>
                <c:pt idx="37">
                  <c:v>2012_38</c:v>
                </c:pt>
                <c:pt idx="38">
                  <c:v>2012_39</c:v>
                </c:pt>
                <c:pt idx="39">
                  <c:v>2012_40</c:v>
                </c:pt>
                <c:pt idx="40">
                  <c:v>2012_41</c:v>
                </c:pt>
                <c:pt idx="41">
                  <c:v>2012_42</c:v>
                </c:pt>
                <c:pt idx="42">
                  <c:v>2012_43</c:v>
                </c:pt>
                <c:pt idx="43">
                  <c:v>2012_44</c:v>
                </c:pt>
                <c:pt idx="44">
                  <c:v>2012_45</c:v>
                </c:pt>
                <c:pt idx="45">
                  <c:v>2012_46</c:v>
                </c:pt>
                <c:pt idx="46">
                  <c:v>2012_47</c:v>
                </c:pt>
                <c:pt idx="47">
                  <c:v>2012_48</c:v>
                </c:pt>
                <c:pt idx="48">
                  <c:v>2012_49</c:v>
                </c:pt>
                <c:pt idx="49">
                  <c:v>2012_50</c:v>
                </c:pt>
                <c:pt idx="50">
                  <c:v>2012_51</c:v>
                </c:pt>
                <c:pt idx="51">
                  <c:v>2012_52</c:v>
                </c:pt>
                <c:pt idx="52">
                  <c:v>2013_02</c:v>
                </c:pt>
                <c:pt idx="53">
                  <c:v>2013_03</c:v>
                </c:pt>
                <c:pt idx="54">
                  <c:v>2013_04</c:v>
                </c:pt>
                <c:pt idx="55">
                  <c:v>2013_05</c:v>
                </c:pt>
                <c:pt idx="56">
                  <c:v>2013_06</c:v>
                </c:pt>
                <c:pt idx="57">
                  <c:v>2013_07</c:v>
                </c:pt>
                <c:pt idx="58">
                  <c:v>2013_08</c:v>
                </c:pt>
                <c:pt idx="59">
                  <c:v>2013_09</c:v>
                </c:pt>
                <c:pt idx="60">
                  <c:v>2013_10</c:v>
                </c:pt>
                <c:pt idx="61">
                  <c:v>2013_11</c:v>
                </c:pt>
                <c:pt idx="62">
                  <c:v>2013_12</c:v>
                </c:pt>
                <c:pt idx="63">
                  <c:v>2013_13</c:v>
                </c:pt>
                <c:pt idx="64">
                  <c:v>2013_14</c:v>
                </c:pt>
                <c:pt idx="65">
                  <c:v>2013_15</c:v>
                </c:pt>
                <c:pt idx="66">
                  <c:v>2013_16</c:v>
                </c:pt>
                <c:pt idx="67">
                  <c:v>2013_17</c:v>
                </c:pt>
                <c:pt idx="68">
                  <c:v>2013_18</c:v>
                </c:pt>
                <c:pt idx="69">
                  <c:v>2013_19</c:v>
                </c:pt>
                <c:pt idx="70">
                  <c:v>2013_20</c:v>
                </c:pt>
                <c:pt idx="71">
                  <c:v>2013_21</c:v>
                </c:pt>
                <c:pt idx="72">
                  <c:v>2013_22</c:v>
                </c:pt>
                <c:pt idx="73">
                  <c:v>2013_23</c:v>
                </c:pt>
                <c:pt idx="74">
                  <c:v>2013_24</c:v>
                </c:pt>
                <c:pt idx="75">
                  <c:v>2013_25</c:v>
                </c:pt>
                <c:pt idx="76">
                  <c:v>2013_26</c:v>
                </c:pt>
                <c:pt idx="77">
                  <c:v>2013_27</c:v>
                </c:pt>
                <c:pt idx="78">
                  <c:v>2013_28</c:v>
                </c:pt>
                <c:pt idx="79">
                  <c:v>2013_29</c:v>
                </c:pt>
                <c:pt idx="80">
                  <c:v>2013_30</c:v>
                </c:pt>
                <c:pt idx="81">
                  <c:v>2013_31</c:v>
                </c:pt>
                <c:pt idx="82">
                  <c:v>2013_32</c:v>
                </c:pt>
                <c:pt idx="83">
                  <c:v>2013_33</c:v>
                </c:pt>
                <c:pt idx="84">
                  <c:v>2013_34</c:v>
                </c:pt>
                <c:pt idx="85">
                  <c:v>2013_35</c:v>
                </c:pt>
                <c:pt idx="86">
                  <c:v>2013_36</c:v>
                </c:pt>
                <c:pt idx="87">
                  <c:v>2013_37</c:v>
                </c:pt>
                <c:pt idx="88">
                  <c:v>2013_38</c:v>
                </c:pt>
                <c:pt idx="89">
                  <c:v>2013_39</c:v>
                </c:pt>
                <c:pt idx="90">
                  <c:v>2013_40</c:v>
                </c:pt>
                <c:pt idx="91">
                  <c:v>2013_41</c:v>
                </c:pt>
                <c:pt idx="92">
                  <c:v>2013_42</c:v>
                </c:pt>
                <c:pt idx="93">
                  <c:v>2013_43</c:v>
                </c:pt>
                <c:pt idx="94">
                  <c:v>2013_44</c:v>
                </c:pt>
                <c:pt idx="95">
                  <c:v>2013_45</c:v>
                </c:pt>
                <c:pt idx="96">
                  <c:v>2013_46</c:v>
                </c:pt>
                <c:pt idx="97">
                  <c:v>2013_47</c:v>
                </c:pt>
                <c:pt idx="98">
                  <c:v>2013_48</c:v>
                </c:pt>
                <c:pt idx="99">
                  <c:v>2013_49</c:v>
                </c:pt>
                <c:pt idx="100">
                  <c:v>2013_50</c:v>
                </c:pt>
                <c:pt idx="101">
                  <c:v>2013_51</c:v>
                </c:pt>
                <c:pt idx="102">
                  <c:v>2013_52</c:v>
                </c:pt>
                <c:pt idx="103">
                  <c:v>2013_53</c:v>
                </c:pt>
              </c:strCache>
            </c:strRef>
          </c:cat>
          <c:val>
            <c:numRef>
              <c:f>Портфель!$Q$215:$Q$308</c:f>
              <c:numCache>
                <c:formatCode>0.00%</c:formatCode>
                <c:ptCount val="94"/>
                <c:pt idx="0">
                  <c:v>8.1026127807169696E-2</c:v>
                </c:pt>
                <c:pt idx="1">
                  <c:v>6.0801189761694595E-2</c:v>
                </c:pt>
                <c:pt idx="2">
                  <c:v>6.0785699015107449E-2</c:v>
                </c:pt>
                <c:pt idx="3">
                  <c:v>7.7749156092052921E-2</c:v>
                </c:pt>
                <c:pt idx="4">
                  <c:v>7.5934325475717143E-2</c:v>
                </c:pt>
                <c:pt idx="5">
                  <c:v>6.040391463677517E-2</c:v>
                </c:pt>
                <c:pt idx="6">
                  <c:v>6.7770714482616026E-2</c:v>
                </c:pt>
                <c:pt idx="7">
                  <c:v>6.058385620296302E-2</c:v>
                </c:pt>
                <c:pt idx="8">
                  <c:v>5.2856353503864688E-2</c:v>
                </c:pt>
                <c:pt idx="9">
                  <c:v>6.0472942135146479E-2</c:v>
                </c:pt>
                <c:pt idx="10">
                  <c:v>5.599970941129357E-2</c:v>
                </c:pt>
                <c:pt idx="11">
                  <c:v>5.0523349926144746E-2</c:v>
                </c:pt>
                <c:pt idx="12">
                  <c:v>5.9230460563267286E-2</c:v>
                </c:pt>
                <c:pt idx="13">
                  <c:v>7.9409105857542392E-2</c:v>
                </c:pt>
                <c:pt idx="14">
                  <c:v>6.9418290483259995E-2</c:v>
                </c:pt>
                <c:pt idx="15">
                  <c:v>6.8894998627068438E-2</c:v>
                </c:pt>
                <c:pt idx="16">
                  <c:v>7.0171511242086884E-2</c:v>
                </c:pt>
                <c:pt idx="17">
                  <c:v>5.7605204468992303E-2</c:v>
                </c:pt>
                <c:pt idx="18">
                  <c:v>8.5099449019333334E-2</c:v>
                </c:pt>
                <c:pt idx="19">
                  <c:v>6.9188373506785888E-2</c:v>
                </c:pt>
                <c:pt idx="20">
                  <c:v>6.7063928294009117E-2</c:v>
                </c:pt>
                <c:pt idx="21">
                  <c:v>7.115690415329981E-2</c:v>
                </c:pt>
                <c:pt idx="22">
                  <c:v>6.1247817315534192E-2</c:v>
                </c:pt>
                <c:pt idx="23">
                  <c:v>5.8228357066075681E-2</c:v>
                </c:pt>
                <c:pt idx="24">
                  <c:v>6.313914661397689E-2</c:v>
                </c:pt>
                <c:pt idx="25">
                  <c:v>6.3596593288590603E-2</c:v>
                </c:pt>
                <c:pt idx="26">
                  <c:v>6.8196707340777041E-2</c:v>
                </c:pt>
                <c:pt idx="27">
                  <c:v>7.1767412242703055E-2</c:v>
                </c:pt>
                <c:pt idx="28">
                  <c:v>6.141698946312097E-2</c:v>
                </c:pt>
                <c:pt idx="29">
                  <c:v>7.3308799974275946E-2</c:v>
                </c:pt>
                <c:pt idx="30">
                  <c:v>8.3442554055108892E-2</c:v>
                </c:pt>
                <c:pt idx="31">
                  <c:v>6.6767620536952565E-2</c:v>
                </c:pt>
                <c:pt idx="32">
                  <c:v>7.599968500722315E-2</c:v>
                </c:pt>
                <c:pt idx="33">
                  <c:v>8.5720477783121779E-2</c:v>
                </c:pt>
                <c:pt idx="34">
                  <c:v>8.3693487510856979E-2</c:v>
                </c:pt>
                <c:pt idx="35">
                  <c:v>7.7618624672068467E-2</c:v>
                </c:pt>
                <c:pt idx="36">
                  <c:v>8.5055045750211417E-2</c:v>
                </c:pt>
                <c:pt idx="37">
                  <c:v>6.8707278217442644E-2</c:v>
                </c:pt>
                <c:pt idx="38">
                  <c:v>8.2400069232529696E-2</c:v>
                </c:pt>
                <c:pt idx="39">
                  <c:v>8.1414115863637157E-2</c:v>
                </c:pt>
                <c:pt idx="40">
                  <c:v>8.7573051685318593E-2</c:v>
                </c:pt>
                <c:pt idx="41">
                  <c:v>8.4550952549233768E-2</c:v>
                </c:pt>
                <c:pt idx="42">
                  <c:v>8.5440212176165806E-2</c:v>
                </c:pt>
                <c:pt idx="43">
                  <c:v>9.0214646479052987E-2</c:v>
                </c:pt>
                <c:pt idx="44">
                  <c:v>9.6956278688240013E-2</c:v>
                </c:pt>
                <c:pt idx="45">
                  <c:v>0.11000028983138764</c:v>
                </c:pt>
                <c:pt idx="46">
                  <c:v>8.7825534242390008E-2</c:v>
                </c:pt>
                <c:pt idx="47">
                  <c:v>0.1234550081843824</c:v>
                </c:pt>
                <c:pt idx="48">
                  <c:v>0.12220060415160588</c:v>
                </c:pt>
                <c:pt idx="49">
                  <c:v>9.4078626835316578E-2</c:v>
                </c:pt>
                <c:pt idx="50">
                  <c:v>0.10396975692478425</c:v>
                </c:pt>
                <c:pt idx="51">
                  <c:v>0.10271635549295258</c:v>
                </c:pt>
                <c:pt idx="52">
                  <c:v>0.1140187265162521</c:v>
                </c:pt>
                <c:pt idx="53">
                  <c:v>0.10737876994464343</c:v>
                </c:pt>
                <c:pt idx="54">
                  <c:v>8.0999929108527532E-2</c:v>
                </c:pt>
                <c:pt idx="55">
                  <c:v>8.8195835638216744E-2</c:v>
                </c:pt>
                <c:pt idx="56">
                  <c:v>8.5982651433157836E-2</c:v>
                </c:pt>
                <c:pt idx="57">
                  <c:v>8.8118693038793591E-2</c:v>
                </c:pt>
                <c:pt idx="58">
                  <c:v>7.3496977848460751E-2</c:v>
                </c:pt>
                <c:pt idx="59">
                  <c:v>7.9719424837636624E-2</c:v>
                </c:pt>
                <c:pt idx="60">
                  <c:v>7.5542304736009633E-2</c:v>
                </c:pt>
                <c:pt idx="61">
                  <c:v>7.7278325552749896E-2</c:v>
                </c:pt>
                <c:pt idx="62">
                  <c:v>8.0624636947831799E-2</c:v>
                </c:pt>
                <c:pt idx="63">
                  <c:v>8.047963097171898E-2</c:v>
                </c:pt>
                <c:pt idx="64">
                  <c:v>8.2880612538008658E-2</c:v>
                </c:pt>
                <c:pt idx="65">
                  <c:v>6.7228469569312888E-2</c:v>
                </c:pt>
                <c:pt idx="66">
                  <c:v>6.6343076620365468E-2</c:v>
                </c:pt>
                <c:pt idx="67">
                  <c:v>7.5185373778033332E-2</c:v>
                </c:pt>
                <c:pt idx="68">
                  <c:v>6.7539089186135479E-2</c:v>
                </c:pt>
                <c:pt idx="69">
                  <c:v>5.2352298754618845E-2</c:v>
                </c:pt>
                <c:pt idx="70">
                  <c:v>4.8245014812254711E-2</c:v>
                </c:pt>
                <c:pt idx="71">
                  <c:v>5.2758573541580464E-2</c:v>
                </c:pt>
                <c:pt idx="72">
                  <c:v>6.0275020719396714E-2</c:v>
                </c:pt>
                <c:pt idx="73">
                  <c:v>6.0856976023371007E-2</c:v>
                </c:pt>
                <c:pt idx="74">
                  <c:v>6.2796412858135295E-2</c:v>
                </c:pt>
                <c:pt idx="75">
                  <c:v>5.8242581426552816E-2</c:v>
                </c:pt>
                <c:pt idx="76">
                  <c:v>6.2716622718288567E-2</c:v>
                </c:pt>
                <c:pt idx="77">
                  <c:v>6.3589349634296091E-2</c:v>
                </c:pt>
                <c:pt idx="78">
                  <c:v>5.5189340463458122E-2</c:v>
                </c:pt>
                <c:pt idx="79">
                  <c:v>5.5471799771924644E-2</c:v>
                </c:pt>
                <c:pt idx="80">
                  <c:v>5.3876796182252967E-2</c:v>
                </c:pt>
                <c:pt idx="81">
                  <c:v>4.6850789008212247E-2</c:v>
                </c:pt>
                <c:pt idx="82">
                  <c:v>5.9742792842340985E-2</c:v>
                </c:pt>
                <c:pt idx="83">
                  <c:v>6.6768023794707171E-2</c:v>
                </c:pt>
                <c:pt idx="84">
                  <c:v>6.0938386472382665E-2</c:v>
                </c:pt>
                <c:pt idx="85">
                  <c:v>5.3037530196154217E-2</c:v>
                </c:pt>
                <c:pt idx="86">
                  <c:v>6.3673037604606283E-2</c:v>
                </c:pt>
                <c:pt idx="87">
                  <c:v>5.0956376467212468E-2</c:v>
                </c:pt>
                <c:pt idx="88">
                  <c:v>5.4663438576723997E-2</c:v>
                </c:pt>
                <c:pt idx="89">
                  <c:v>5.4029708666531777E-2</c:v>
                </c:pt>
                <c:pt idx="90">
                  <c:v>5.4029708666531777E-2</c:v>
                </c:pt>
                <c:pt idx="91">
                  <c:v>4.8818951899722414E-2</c:v>
                </c:pt>
                <c:pt idx="92">
                  <c:v>6.2092732241945704E-2</c:v>
                </c:pt>
                <c:pt idx="93">
                  <c:v>6.7301E-2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20416"/>
        <c:axId val="70996480"/>
      </c:lineChart>
      <c:catAx>
        <c:axId val="10342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70996480"/>
        <c:crosses val="autoZero"/>
        <c:auto val="1"/>
        <c:lblAlgn val="ctr"/>
        <c:lblOffset val="100"/>
        <c:noMultiLvlLbl val="0"/>
      </c:catAx>
      <c:valAx>
        <c:axId val="7099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high"/>
        <c:crossAx val="103420416"/>
        <c:crosses val="autoZero"/>
        <c:crossBetween val="between"/>
      </c:valAx>
      <c:valAx>
        <c:axId val="709993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3421440"/>
        <c:crosses val="autoZero"/>
        <c:crossBetween val="between"/>
      </c:valAx>
      <c:catAx>
        <c:axId val="103421440"/>
        <c:scaling>
          <c:orientation val="minMax"/>
        </c:scaling>
        <c:delete val="1"/>
        <c:axPos val="b"/>
        <c:majorTickMark val="out"/>
        <c:minorTickMark val="none"/>
        <c:tickLblPos val="nextTo"/>
        <c:crossAx val="709993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"/>
          <c:y val="0"/>
          <c:w val="1"/>
          <c:h val="5.768584696143751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V="1">
          <a:off x="-4637524" y="-1412776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rPr>
            <a:t>Структура рынка МФО по объемам выдач</a:t>
          </a:r>
          <a:endParaRPr lang="ru-RU" sz="10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0.02517</cdr:x>
      <cdr:y>0.02815</cdr:y>
    </cdr:from>
    <cdr:to>
      <cdr:x>0.97226</cdr:x>
      <cdr:y>0.21889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5980" y="55730"/>
          <a:ext cx="3987662" cy="377600"/>
        </a:xfrm>
        <a:prstGeom xmlns:a="http://schemas.openxmlformats.org/drawingml/2006/main" prst="rect">
          <a:avLst/>
        </a:prstGeom>
        <a:solidFill xmlns:a="http://schemas.openxmlformats.org/drawingml/2006/main">
          <a:srgbClr val="990000"/>
        </a:solidFill>
        <a:ln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 fontAlgn="auto">
            <a:spcBef>
              <a:spcPts val="0"/>
            </a:spcBef>
            <a:spcAft>
              <a:spcPts val="0"/>
            </a:spcAft>
          </a:pPr>
          <a:r>
            <a:rPr lang="ru-RU" sz="1000" b="1" kern="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Доля «Домашних денег» на рынке МФО в сегменте «Займы физ. лицам»</a:t>
          </a:r>
          <a:endParaRPr lang="ru-RU" sz="1000" b="1" kern="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B1B9C7-BECA-4ADE-B7D0-F4601DD8B965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10CAC50-A7D2-4F18-AE76-5332CA8BF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5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6141007" y="8925722"/>
            <a:ext cx="546532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9177"/>
            <a:fld id="{3C5FDC4F-001E-47C0-91AD-9E1F47F19677}" type="slidenum">
              <a:rPr lang="en-US" sz="1200">
                <a:solidFill>
                  <a:prstClr val="black"/>
                </a:solidFill>
              </a:rPr>
              <a:pPr algn="r" defTabSz="929177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8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3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6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1BE5-3F36-4C65-97FD-401855B520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27F7-934B-4D24-9058-296792A38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1B5-DC17-44C9-9DD3-1935D14894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6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3C03-DF7F-4DE3-886C-36B188F1E3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B129-AB58-49E8-9800-B5DD1B076C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2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99E-8E81-4EDB-B1F4-BD9994A5D4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4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2CD-4DD4-4F24-9F46-5932F404A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1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864A-59A0-4AA5-9107-414125EB5D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3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6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FD15-F9D5-4397-A1CE-170E4526D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7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66A4-680A-4B58-BD7C-3C723C4A63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6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AE24-835B-4D34-96E8-5851B0B332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0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6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0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BFEE-03D4-4DDC-8C1C-6CC7CBCFC60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459F-86B2-4A39-986F-878404B83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5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6B0B-41A6-4A9A-80CB-4C1CC8DA54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Материалы к Совету Директоров «Домашние деньги», Бюджет 2013. Строго конфиденциально.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7000" y="3525691"/>
            <a:ext cx="919215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Скоринг в микрофинансировании</a:t>
            </a:r>
            <a:endParaRPr lang="ru-RU" sz="2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5733256"/>
            <a:ext cx="325941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Сергей</a:t>
            </a:r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Голицын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Член Правления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Директор по рискам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06/12/2013</a:t>
            </a:r>
            <a:endParaRPr lang="ru-RU" sz="1200" b="1" i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631" y="276873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378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382199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Структура рынка МФО</a:t>
            </a:r>
            <a:endParaRPr lang="ru-RU" dirty="0"/>
          </a:p>
        </p:txBody>
      </p:sp>
      <p:sp>
        <p:nvSpPr>
          <p:cNvPr id="202" name="TextBox 201"/>
          <p:cNvSpPr txBox="1"/>
          <p:nvPr/>
        </p:nvSpPr>
        <p:spPr>
          <a:xfrm>
            <a:off x="4392415" y="5784982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*По данным «НАУМИР</a:t>
            </a:r>
            <a:r>
              <a:rPr kumimoji="0" lang="ru-RU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»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ru-RU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и аналитиков компании «Домашние деньги» </a:t>
            </a:r>
            <a:endParaRPr kumimoji="0" lang="ru-RU" sz="800" b="0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graphicFrame>
        <p:nvGraphicFramePr>
          <p:cNvPr id="203" name="Диаграмма 202"/>
          <p:cNvGraphicFramePr/>
          <p:nvPr>
            <p:extLst>
              <p:ext uri="{D42A27DB-BD31-4B8C-83A1-F6EECF244321}">
                <p14:modId xmlns:p14="http://schemas.microsoft.com/office/powerpoint/2010/main" val="733385468"/>
              </p:ext>
            </p:extLst>
          </p:nvPr>
        </p:nvGraphicFramePr>
        <p:xfrm>
          <a:off x="4217458" y="1404342"/>
          <a:ext cx="4084307" cy="164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4" name="Диаграмма 203"/>
          <p:cNvGraphicFramePr/>
          <p:nvPr>
            <p:extLst>
              <p:ext uri="{D42A27DB-BD31-4B8C-83A1-F6EECF244321}">
                <p14:modId xmlns:p14="http://schemas.microsoft.com/office/powerpoint/2010/main" val="3290512240"/>
              </p:ext>
            </p:extLst>
          </p:nvPr>
        </p:nvGraphicFramePr>
        <p:xfrm>
          <a:off x="4322004" y="3467753"/>
          <a:ext cx="4210436" cy="197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" name="Прямоугольник 204"/>
          <p:cNvSpPr/>
          <p:nvPr/>
        </p:nvSpPr>
        <p:spPr>
          <a:xfrm>
            <a:off x="4427984" y="3041933"/>
            <a:ext cx="1438182" cy="213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0" u="none" strike="noStrike" kern="0" cap="none" spc="0" normalizeH="0" baseline="0" noProof="0" dirty="0" smtClean="0">
                <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 объему выдач</a:t>
            </a:r>
            <a:endParaRPr kumimoji="0" lang="ru-RU" sz="800" i="0" u="none" strike="noStrike" kern="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6" name="Диаграмма 205"/>
          <p:cNvGraphicFramePr/>
          <p:nvPr>
            <p:extLst>
              <p:ext uri="{D42A27DB-BD31-4B8C-83A1-F6EECF244321}">
                <p14:modId xmlns:p14="http://schemas.microsoft.com/office/powerpoint/2010/main" val="1455725186"/>
              </p:ext>
            </p:extLst>
          </p:nvPr>
        </p:nvGraphicFramePr>
        <p:xfrm>
          <a:off x="6813516" y="1406818"/>
          <a:ext cx="2088232" cy="206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7" name="Прямоугольник 206"/>
          <p:cNvSpPr/>
          <p:nvPr/>
        </p:nvSpPr>
        <p:spPr bwMode="auto">
          <a:xfrm>
            <a:off x="240984" y="3645024"/>
            <a:ext cx="3813551" cy="2625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По оценкам аналитиков </a:t>
            </a: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ru-RU" sz="1100" dirty="0">
                <a:solidFill>
                  <a:schemeClr val="tx1"/>
                </a:solidFill>
              </a:rPr>
              <a:t>концу 2013 г. рынок МФО вырастет до </a:t>
            </a:r>
            <a:r>
              <a:rPr lang="ru-RU" sz="1100" dirty="0" smtClean="0">
                <a:solidFill>
                  <a:schemeClr val="tx1"/>
                </a:solidFill>
              </a:rPr>
              <a:t>80-85 млрд</a:t>
            </a:r>
            <a:r>
              <a:rPr lang="ru-RU" sz="1100" dirty="0">
                <a:solidFill>
                  <a:schemeClr val="tx1"/>
                </a:solidFill>
              </a:rPr>
              <a:t>. руб., опережая темпы роста банковского розничного </a:t>
            </a:r>
            <a:r>
              <a:rPr lang="ru-RU" sz="1100" dirty="0" smtClean="0">
                <a:solidFill>
                  <a:schemeClr val="tx1"/>
                </a:solidFill>
              </a:rPr>
              <a:t>рынка.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Начиная </a:t>
            </a:r>
            <a:r>
              <a:rPr lang="ru-RU" sz="1100" dirty="0">
                <a:solidFill>
                  <a:schemeClr val="tx1"/>
                </a:solidFill>
              </a:rPr>
              <a:t>с </a:t>
            </a:r>
            <a:r>
              <a:rPr lang="ru-RU" sz="1100" dirty="0" smtClean="0">
                <a:solidFill>
                  <a:schemeClr val="tx1"/>
                </a:solidFill>
              </a:rPr>
              <a:t>2014г</a:t>
            </a:r>
            <a:r>
              <a:rPr lang="ru-RU" sz="1100" dirty="0">
                <a:solidFill>
                  <a:schemeClr val="tx1"/>
                </a:solidFill>
              </a:rPr>
              <a:t>. рынок </a:t>
            </a:r>
            <a:r>
              <a:rPr lang="ru-RU" sz="1100" dirty="0" smtClean="0">
                <a:solidFill>
                  <a:schemeClr val="tx1"/>
                </a:solidFill>
              </a:rPr>
              <a:t>ждет </a:t>
            </a:r>
            <a:r>
              <a:rPr lang="ru-RU" sz="1100" dirty="0">
                <a:solidFill>
                  <a:schemeClr val="tx1"/>
                </a:solidFill>
              </a:rPr>
              <a:t>первые укрупнения МФО и сокращение числа игроков, </a:t>
            </a:r>
            <a:r>
              <a:rPr lang="ru-RU" sz="1100" dirty="0" smtClean="0">
                <a:solidFill>
                  <a:schemeClr val="tx1"/>
                </a:solidFill>
              </a:rPr>
              <a:t>в виду предстоящего  ужесточения нормативов, установленных для микрофинансовых организаций </a:t>
            </a:r>
            <a:r>
              <a:rPr lang="ru-RU" sz="1100" dirty="0">
                <a:solidFill>
                  <a:schemeClr val="tx1"/>
                </a:solidFill>
              </a:rPr>
              <a:t>(сейчас число участников рынка около 4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тыс</a:t>
            </a:r>
            <a:r>
              <a:rPr lang="ru-RU" sz="1100" dirty="0" smtClean="0">
                <a:solidFill>
                  <a:schemeClr val="tx1"/>
                </a:solidFill>
              </a:rPr>
              <a:t>.).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В 2014 </a:t>
            </a:r>
            <a:r>
              <a:rPr lang="ru-RU" sz="1100" dirty="0">
                <a:solidFill>
                  <a:schemeClr val="tx1"/>
                </a:solidFill>
              </a:rPr>
              <a:t>г. ожидается выход </a:t>
            </a:r>
            <a:r>
              <a:rPr lang="ru-RU" sz="1100" dirty="0" smtClean="0">
                <a:solidFill>
                  <a:schemeClr val="tx1"/>
                </a:solidFill>
              </a:rPr>
              <a:t>на рынок иностранных игроков.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Доля </a:t>
            </a:r>
            <a:r>
              <a:rPr lang="ru-RU" sz="1100" dirty="0">
                <a:solidFill>
                  <a:schemeClr val="tx1"/>
                </a:solidFill>
              </a:rPr>
              <a:t>компании в сегменте «Займы физическим лицам» останется на уровне </a:t>
            </a:r>
            <a:r>
              <a:rPr lang="ru-RU" sz="1100" dirty="0" smtClean="0">
                <a:solidFill>
                  <a:schemeClr val="tx1"/>
                </a:solidFill>
              </a:rPr>
              <a:t>30-35%.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Доля «серого» рынка заимствований составляет 50% от официального рынка МФО.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7020272" y="3040143"/>
            <a:ext cx="1438182" cy="213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kern="0" dirty="0">
                <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числу игроков 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4427984" y="1256167"/>
            <a:ext cx="3889303" cy="374822"/>
          </a:xfrm>
          <a:prstGeom prst="rect">
            <a:avLst/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рынка МФО*</a:t>
            </a:r>
            <a:endParaRPr lang="ru-RU" sz="1000" b="1" kern="0" dirty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240983" y="1256167"/>
            <a:ext cx="3813552" cy="395559"/>
          </a:xfrm>
          <a:prstGeom prst="rect">
            <a:avLst/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1000" b="1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роста рынка микрофинансирования в </a:t>
            </a:r>
            <a:r>
              <a:rPr lang="ru-RU" sz="1000" b="1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2003-2013 </a:t>
            </a:r>
            <a:r>
              <a:rPr lang="ru-RU" sz="1000" b="1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гг. (</a:t>
            </a:r>
            <a:r>
              <a:rPr lang="ru-RU" sz="1000" b="1" dirty="0" err="1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млрд.руб</a:t>
            </a:r>
            <a:r>
              <a:rPr lang="ru-RU" sz="1000" b="1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.)*</a:t>
            </a:r>
          </a:p>
        </p:txBody>
      </p:sp>
      <p:graphicFrame>
        <p:nvGraphicFramePr>
          <p:cNvPr id="214" name="Диаграмма 2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963846"/>
              </p:ext>
            </p:extLst>
          </p:nvPr>
        </p:nvGraphicFramePr>
        <p:xfrm>
          <a:off x="268041" y="1651726"/>
          <a:ext cx="3791457" cy="188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" y="1700809"/>
            <a:ext cx="3813552" cy="18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333801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785813" y="4546605"/>
            <a:ext cx="764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 flipH="1" flipV="1">
            <a:off x="250618" y="1135070"/>
            <a:ext cx="3607425" cy="2367931"/>
          </a:xfrm>
          <a:prstGeom prst="rtTriangle">
            <a:avLst/>
          </a:prstGeom>
          <a:solidFill>
            <a:srgbClr val="FFCFCF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611" y="1185939"/>
            <a:ext cx="1381125" cy="360362"/>
          </a:xfrm>
          <a:prstGeom prst="roundRect">
            <a:avLst>
              <a:gd name="adj" fmla="val 0"/>
            </a:avLst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Дирекция продаж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(г. Москва)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897" y="1705762"/>
            <a:ext cx="1957387" cy="360363"/>
          </a:xfrm>
          <a:prstGeom prst="roundRect">
            <a:avLst>
              <a:gd name="adj" fmla="val 0"/>
            </a:avLst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u="sng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Региональные центры (РЦ)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89" y="2194453"/>
            <a:ext cx="2569198" cy="387638"/>
          </a:xfrm>
          <a:prstGeom prst="roundRect">
            <a:avLst>
              <a:gd name="adj" fmla="val 0"/>
            </a:avLst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u="sng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Региональные представительства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kern="0" dirty="0" smtClean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69 </a:t>
            </a:r>
            <a:r>
              <a:rPr lang="en-US" sz="900" kern="0" dirty="0" smtClean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(</a:t>
            </a:r>
            <a:r>
              <a:rPr lang="ru-RU" sz="900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по 5 в одном РЦ, кроме Московского РЦ</a:t>
            </a:r>
            <a:r>
              <a:rPr lang="en-US" sz="900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)</a:t>
            </a:r>
            <a:endParaRPr lang="ru-RU" sz="900" kern="0" dirty="0">
              <a:solidFill>
                <a:sysClr val="window" lastClr="FFFFFF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898" y="2678118"/>
            <a:ext cx="2839429" cy="360363"/>
          </a:xfrm>
          <a:prstGeom prst="roundRect">
            <a:avLst>
              <a:gd name="adj" fmla="val 0"/>
            </a:avLst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u="sng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Бизнес-зоны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kern="0" dirty="0" smtClean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 345</a:t>
            </a:r>
            <a:endParaRPr lang="ru-RU" sz="900" kern="0" dirty="0">
              <a:solidFill>
                <a:sysClr val="window" lastClr="FFFFFF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95" y="3171999"/>
            <a:ext cx="3615149" cy="360362"/>
          </a:xfrm>
          <a:prstGeom prst="roundRect">
            <a:avLst>
              <a:gd name="adj" fmla="val 0"/>
            </a:avLst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u="sng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Агентская сеть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u="sng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Более 3 тысяч персональных менеджеров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082319" y="1749051"/>
            <a:ext cx="2656370" cy="724938"/>
          </a:xfrm>
          <a:prstGeom prst="wedgeRoundRectCallout">
            <a:avLst>
              <a:gd name="adj1" fmla="val -59654"/>
              <a:gd name="adj2" fmla="val 28760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  <a:defRPr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Контроль деятельности и выполнения планов продаж </a:t>
            </a:r>
            <a:r>
              <a:rPr lang="ru-RU" sz="800" kern="0" dirty="0" smtClean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Бизнес-зон </a:t>
            </a: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и Агентской сети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  <a:defRPr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Контроль ежедневного сбора средств от заемщиков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  <a:defRPr/>
            </a:pPr>
            <a:r>
              <a:rPr lang="ru-RU" sz="800" kern="0" dirty="0" smtClean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Набор, обучение и контроль бизнес-менеджеров</a:t>
            </a:r>
            <a:endParaRPr lang="ru-RU" sz="800" kern="0" dirty="0">
              <a:solidFill>
                <a:srgbClr val="0D0D0D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244189" y="2582091"/>
            <a:ext cx="2480343" cy="433388"/>
          </a:xfrm>
          <a:prstGeom prst="wedgeRoundRectCallout">
            <a:avLst>
              <a:gd name="adj1" fmla="val -55910"/>
              <a:gd name="adj2" fmla="val 28254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Набор, обучение и контроль агентской сети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Работа с проблемными клиентами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Привлечение партнеров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431868" y="1243330"/>
            <a:ext cx="3306820" cy="427038"/>
          </a:xfrm>
          <a:prstGeom prst="wedgeRoundRectCallout">
            <a:avLst>
              <a:gd name="adj1" fmla="val -63212"/>
              <a:gd name="adj2" fmla="val 56226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Контроль деятельности Региональных представительств (выполнение планов продаж, ежедневного сбора средств от заемщиков, обучение  и пр.)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765083" y="4707058"/>
            <a:ext cx="444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1" tIns="71971" rIns="71971" bIns="71971"/>
          <a:lstStyle/>
          <a:p>
            <a:pPr marL="168275" lvl="1" indent="-144463" algn="ctr" defTabSz="993775">
              <a:spcAft>
                <a:spcPts val="600"/>
              </a:spcAft>
              <a:buClr>
                <a:srgbClr val="000000"/>
              </a:buClr>
            </a:pPr>
            <a:r>
              <a:rPr lang="ru-RU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ru-RU" sz="9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697707" y="4499816"/>
            <a:ext cx="446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1" tIns="71971" rIns="71971" bIns="71971"/>
          <a:lstStyle/>
          <a:p>
            <a:pPr marL="168275" lvl="1" indent="-144463" algn="ctr" defTabSz="993775">
              <a:spcAft>
                <a:spcPts val="600"/>
              </a:spcAft>
              <a:buClr>
                <a:srgbClr val="000000"/>
              </a:buClr>
            </a:pPr>
            <a:r>
              <a:rPr lang="ru-RU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86</a:t>
            </a:r>
            <a:endParaRPr lang="ru-RU" sz="9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464698" y="3729215"/>
            <a:ext cx="6921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1" tIns="71971" rIns="71971" bIns="71971"/>
          <a:lstStyle/>
          <a:p>
            <a:pPr marL="168275" lvl="1" indent="-144463" algn="ctr" defTabSz="993775">
              <a:spcAft>
                <a:spcPts val="600"/>
              </a:spcAft>
              <a:buClr>
                <a:srgbClr val="000000"/>
              </a:buClr>
            </a:pPr>
            <a:r>
              <a:rPr lang="ru-RU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191</a:t>
            </a:r>
            <a:endParaRPr lang="ru-RU" sz="9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Freeform 33"/>
          <p:cNvSpPr>
            <a:spLocks noChangeAspect="1" noEditPoints="1"/>
          </p:cNvSpPr>
          <p:nvPr/>
        </p:nvSpPr>
        <p:spPr bwMode="auto">
          <a:xfrm>
            <a:off x="2630587" y="3635212"/>
            <a:ext cx="681399" cy="630305"/>
          </a:xfrm>
          <a:custGeom>
            <a:avLst/>
            <a:gdLst>
              <a:gd name="T0" fmla="*/ 2147483647 w 698"/>
              <a:gd name="T1" fmla="*/ 2147483647 h 668"/>
              <a:gd name="T2" fmla="*/ 2147483647 w 698"/>
              <a:gd name="T3" fmla="*/ 2147483647 h 668"/>
              <a:gd name="T4" fmla="*/ 2147483647 w 698"/>
              <a:gd name="T5" fmla="*/ 2147483647 h 668"/>
              <a:gd name="T6" fmla="*/ 2147483647 w 698"/>
              <a:gd name="T7" fmla="*/ 2147483647 h 668"/>
              <a:gd name="T8" fmla="*/ 2147483647 w 698"/>
              <a:gd name="T9" fmla="*/ 2147483647 h 668"/>
              <a:gd name="T10" fmla="*/ 2147483647 w 698"/>
              <a:gd name="T11" fmla="*/ 2147483647 h 668"/>
              <a:gd name="T12" fmla="*/ 2147483647 w 698"/>
              <a:gd name="T13" fmla="*/ 2147483647 h 668"/>
              <a:gd name="T14" fmla="*/ 2147483647 w 698"/>
              <a:gd name="T15" fmla="*/ 2147483647 h 668"/>
              <a:gd name="T16" fmla="*/ 2147483647 w 698"/>
              <a:gd name="T17" fmla="*/ 2147483647 h 668"/>
              <a:gd name="T18" fmla="*/ 2147483647 w 698"/>
              <a:gd name="T19" fmla="*/ 2147483647 h 668"/>
              <a:gd name="T20" fmla="*/ 2147483647 w 698"/>
              <a:gd name="T21" fmla="*/ 2147483647 h 668"/>
              <a:gd name="T22" fmla="*/ 2147483647 w 698"/>
              <a:gd name="T23" fmla="*/ 2147483647 h 668"/>
              <a:gd name="T24" fmla="*/ 2147483647 w 698"/>
              <a:gd name="T25" fmla="*/ 2147483647 h 668"/>
              <a:gd name="T26" fmla="*/ 2147483647 w 698"/>
              <a:gd name="T27" fmla="*/ 2147483647 h 668"/>
              <a:gd name="T28" fmla="*/ 2147483647 w 698"/>
              <a:gd name="T29" fmla="*/ 2147483647 h 668"/>
              <a:gd name="T30" fmla="*/ 2147483647 w 698"/>
              <a:gd name="T31" fmla="*/ 2147483647 h 668"/>
              <a:gd name="T32" fmla="*/ 2147483647 w 698"/>
              <a:gd name="T33" fmla="*/ 2147483647 h 668"/>
              <a:gd name="T34" fmla="*/ 2147483647 w 698"/>
              <a:gd name="T35" fmla="*/ 2147483647 h 668"/>
              <a:gd name="T36" fmla="*/ 2147483647 w 698"/>
              <a:gd name="T37" fmla="*/ 2147483647 h 668"/>
              <a:gd name="T38" fmla="*/ 2147483647 w 698"/>
              <a:gd name="T39" fmla="*/ 2147483647 h 668"/>
              <a:gd name="T40" fmla="*/ 2147483647 w 698"/>
              <a:gd name="T41" fmla="*/ 2147483647 h 668"/>
              <a:gd name="T42" fmla="*/ 2147483647 w 698"/>
              <a:gd name="T43" fmla="*/ 2147483647 h 668"/>
              <a:gd name="T44" fmla="*/ 2147483647 w 698"/>
              <a:gd name="T45" fmla="*/ 2147483647 h 668"/>
              <a:gd name="T46" fmla="*/ 2147483647 w 698"/>
              <a:gd name="T47" fmla="*/ 2147483647 h 668"/>
              <a:gd name="T48" fmla="*/ 2147483647 w 698"/>
              <a:gd name="T49" fmla="*/ 2147483647 h 668"/>
              <a:gd name="T50" fmla="*/ 2147483647 w 698"/>
              <a:gd name="T51" fmla="*/ 2147483647 h 668"/>
              <a:gd name="T52" fmla="*/ 2147483647 w 698"/>
              <a:gd name="T53" fmla="*/ 2147483647 h 668"/>
              <a:gd name="T54" fmla="*/ 2147483647 w 698"/>
              <a:gd name="T55" fmla="*/ 2147483647 h 668"/>
              <a:gd name="T56" fmla="*/ 2147483647 w 698"/>
              <a:gd name="T57" fmla="*/ 2147483647 h 668"/>
              <a:gd name="T58" fmla="*/ 2147483647 w 698"/>
              <a:gd name="T59" fmla="*/ 2147483647 h 668"/>
              <a:gd name="T60" fmla="*/ 2147483647 w 698"/>
              <a:gd name="T61" fmla="*/ 2147483647 h 668"/>
              <a:gd name="T62" fmla="*/ 2147483647 w 698"/>
              <a:gd name="T63" fmla="*/ 2147483647 h 668"/>
              <a:gd name="T64" fmla="*/ 2147483647 w 698"/>
              <a:gd name="T65" fmla="*/ 2147483647 h 668"/>
              <a:gd name="T66" fmla="*/ 2147483647 w 698"/>
              <a:gd name="T67" fmla="*/ 2147483647 h 668"/>
              <a:gd name="T68" fmla="*/ 2147483647 w 698"/>
              <a:gd name="T69" fmla="*/ 2147483647 h 668"/>
              <a:gd name="T70" fmla="*/ 2147483647 w 698"/>
              <a:gd name="T71" fmla="*/ 2147483647 h 668"/>
              <a:gd name="T72" fmla="*/ 2147483647 w 698"/>
              <a:gd name="T73" fmla="*/ 2147483647 h 668"/>
              <a:gd name="T74" fmla="*/ 2147483647 w 698"/>
              <a:gd name="T75" fmla="*/ 2147483647 h 668"/>
              <a:gd name="T76" fmla="*/ 2147483647 w 698"/>
              <a:gd name="T77" fmla="*/ 2147483647 h 668"/>
              <a:gd name="T78" fmla="*/ 2147483647 w 698"/>
              <a:gd name="T79" fmla="*/ 2147483647 h 668"/>
              <a:gd name="T80" fmla="*/ 2147483647 w 698"/>
              <a:gd name="T81" fmla="*/ 2147483647 h 668"/>
              <a:gd name="T82" fmla="*/ 2147483647 w 698"/>
              <a:gd name="T83" fmla="*/ 2147483647 h 668"/>
              <a:gd name="T84" fmla="*/ 2147483647 w 698"/>
              <a:gd name="T85" fmla="*/ 2147483647 h 668"/>
              <a:gd name="T86" fmla="*/ 2147483647 w 698"/>
              <a:gd name="T87" fmla="*/ 2147483647 h 668"/>
              <a:gd name="T88" fmla="*/ 2147483647 w 698"/>
              <a:gd name="T89" fmla="*/ 2147483647 h 668"/>
              <a:gd name="T90" fmla="*/ 2147483647 w 698"/>
              <a:gd name="T91" fmla="*/ 2147483647 h 668"/>
              <a:gd name="T92" fmla="*/ 2147483647 w 698"/>
              <a:gd name="T93" fmla="*/ 2147483647 h 668"/>
              <a:gd name="T94" fmla="*/ 2147483647 w 698"/>
              <a:gd name="T95" fmla="*/ 2147483647 h 668"/>
              <a:gd name="T96" fmla="*/ 2147483647 w 698"/>
              <a:gd name="T97" fmla="*/ 2147483647 h 668"/>
              <a:gd name="T98" fmla="*/ 2147483647 w 698"/>
              <a:gd name="T99" fmla="*/ 2147483647 h 668"/>
              <a:gd name="T100" fmla="*/ 2147483647 w 698"/>
              <a:gd name="T101" fmla="*/ 2147483647 h 668"/>
              <a:gd name="T102" fmla="*/ 2147483647 w 698"/>
              <a:gd name="T103" fmla="*/ 2147483647 h 668"/>
              <a:gd name="T104" fmla="*/ 2147483647 w 698"/>
              <a:gd name="T105" fmla="*/ 2147483647 h 668"/>
              <a:gd name="T106" fmla="*/ 2147483647 w 698"/>
              <a:gd name="T107" fmla="*/ 2147483647 h 668"/>
              <a:gd name="T108" fmla="*/ 2147483647 w 698"/>
              <a:gd name="T109" fmla="*/ 2147483647 h 668"/>
              <a:gd name="T110" fmla="*/ 2147483647 w 698"/>
              <a:gd name="T111" fmla="*/ 2147483647 h 668"/>
              <a:gd name="T112" fmla="*/ 2147483647 w 698"/>
              <a:gd name="T113" fmla="*/ 2147483647 h 668"/>
              <a:gd name="T114" fmla="*/ 2147483647 w 698"/>
              <a:gd name="T115" fmla="*/ 2147483647 h 668"/>
              <a:gd name="T116" fmla="*/ 2147483647 w 698"/>
              <a:gd name="T117" fmla="*/ 2147483647 h 668"/>
              <a:gd name="T118" fmla="*/ 2147483647 w 698"/>
              <a:gd name="T119" fmla="*/ 2147483647 h 668"/>
              <a:gd name="T120" fmla="*/ 2147483647 w 698"/>
              <a:gd name="T121" fmla="*/ 2147483647 h 668"/>
              <a:gd name="T122" fmla="*/ 2147483647 w 698"/>
              <a:gd name="T123" fmla="*/ 2147483647 h 6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98" h="668">
                <a:moveTo>
                  <a:pt x="145" y="411"/>
                </a:moveTo>
                <a:lnTo>
                  <a:pt x="147" y="411"/>
                </a:lnTo>
                <a:lnTo>
                  <a:pt x="147" y="409"/>
                </a:lnTo>
                <a:lnTo>
                  <a:pt x="149" y="409"/>
                </a:lnTo>
                <a:lnTo>
                  <a:pt x="151" y="409"/>
                </a:lnTo>
                <a:lnTo>
                  <a:pt x="151" y="411"/>
                </a:lnTo>
                <a:lnTo>
                  <a:pt x="153" y="411"/>
                </a:lnTo>
                <a:lnTo>
                  <a:pt x="153" y="413"/>
                </a:lnTo>
                <a:lnTo>
                  <a:pt x="155" y="413"/>
                </a:lnTo>
                <a:lnTo>
                  <a:pt x="155" y="417"/>
                </a:lnTo>
                <a:lnTo>
                  <a:pt x="157" y="419"/>
                </a:lnTo>
                <a:lnTo>
                  <a:pt x="157" y="421"/>
                </a:lnTo>
                <a:lnTo>
                  <a:pt x="157" y="423"/>
                </a:lnTo>
                <a:lnTo>
                  <a:pt x="157" y="425"/>
                </a:lnTo>
                <a:lnTo>
                  <a:pt x="155" y="427"/>
                </a:lnTo>
                <a:lnTo>
                  <a:pt x="151" y="425"/>
                </a:lnTo>
                <a:lnTo>
                  <a:pt x="149" y="423"/>
                </a:lnTo>
                <a:lnTo>
                  <a:pt x="147" y="421"/>
                </a:lnTo>
                <a:lnTo>
                  <a:pt x="145" y="419"/>
                </a:lnTo>
                <a:lnTo>
                  <a:pt x="145" y="417"/>
                </a:lnTo>
                <a:lnTo>
                  <a:pt x="145" y="415"/>
                </a:lnTo>
                <a:lnTo>
                  <a:pt x="145" y="413"/>
                </a:lnTo>
                <a:lnTo>
                  <a:pt x="145" y="411"/>
                </a:lnTo>
                <a:close/>
                <a:moveTo>
                  <a:pt x="147" y="467"/>
                </a:moveTo>
                <a:lnTo>
                  <a:pt x="147" y="469"/>
                </a:lnTo>
                <a:lnTo>
                  <a:pt x="145" y="471"/>
                </a:lnTo>
                <a:lnTo>
                  <a:pt x="140" y="473"/>
                </a:lnTo>
                <a:lnTo>
                  <a:pt x="134" y="473"/>
                </a:lnTo>
                <a:lnTo>
                  <a:pt x="132" y="471"/>
                </a:lnTo>
                <a:lnTo>
                  <a:pt x="130" y="471"/>
                </a:lnTo>
                <a:lnTo>
                  <a:pt x="128" y="471"/>
                </a:lnTo>
                <a:lnTo>
                  <a:pt x="128" y="469"/>
                </a:lnTo>
                <a:lnTo>
                  <a:pt x="126" y="469"/>
                </a:lnTo>
                <a:lnTo>
                  <a:pt x="126" y="467"/>
                </a:lnTo>
                <a:lnTo>
                  <a:pt x="126" y="465"/>
                </a:lnTo>
                <a:lnTo>
                  <a:pt x="126" y="463"/>
                </a:lnTo>
                <a:lnTo>
                  <a:pt x="128" y="461"/>
                </a:lnTo>
                <a:lnTo>
                  <a:pt x="128" y="459"/>
                </a:lnTo>
                <a:lnTo>
                  <a:pt x="130" y="459"/>
                </a:lnTo>
                <a:lnTo>
                  <a:pt x="132" y="457"/>
                </a:lnTo>
                <a:lnTo>
                  <a:pt x="134" y="455"/>
                </a:lnTo>
                <a:lnTo>
                  <a:pt x="138" y="453"/>
                </a:lnTo>
                <a:lnTo>
                  <a:pt x="142" y="451"/>
                </a:lnTo>
                <a:lnTo>
                  <a:pt x="144" y="451"/>
                </a:lnTo>
                <a:lnTo>
                  <a:pt x="145" y="450"/>
                </a:lnTo>
                <a:lnTo>
                  <a:pt x="147" y="450"/>
                </a:lnTo>
                <a:lnTo>
                  <a:pt x="149" y="450"/>
                </a:lnTo>
                <a:lnTo>
                  <a:pt x="149" y="451"/>
                </a:lnTo>
                <a:lnTo>
                  <a:pt x="151" y="451"/>
                </a:lnTo>
                <a:lnTo>
                  <a:pt x="151" y="453"/>
                </a:lnTo>
                <a:lnTo>
                  <a:pt x="151" y="455"/>
                </a:lnTo>
                <a:lnTo>
                  <a:pt x="151" y="457"/>
                </a:lnTo>
                <a:lnTo>
                  <a:pt x="151" y="459"/>
                </a:lnTo>
                <a:lnTo>
                  <a:pt x="149" y="461"/>
                </a:lnTo>
                <a:lnTo>
                  <a:pt x="147" y="463"/>
                </a:lnTo>
                <a:lnTo>
                  <a:pt x="147" y="465"/>
                </a:lnTo>
                <a:lnTo>
                  <a:pt x="147" y="467"/>
                </a:lnTo>
                <a:close/>
                <a:moveTo>
                  <a:pt x="165" y="407"/>
                </a:moveTo>
                <a:lnTo>
                  <a:pt x="167" y="405"/>
                </a:lnTo>
                <a:lnTo>
                  <a:pt x="168" y="407"/>
                </a:lnTo>
                <a:lnTo>
                  <a:pt x="170" y="407"/>
                </a:lnTo>
                <a:lnTo>
                  <a:pt x="172" y="407"/>
                </a:lnTo>
                <a:lnTo>
                  <a:pt x="172" y="409"/>
                </a:lnTo>
                <a:lnTo>
                  <a:pt x="174" y="411"/>
                </a:lnTo>
                <a:lnTo>
                  <a:pt x="174" y="413"/>
                </a:lnTo>
                <a:lnTo>
                  <a:pt x="176" y="413"/>
                </a:lnTo>
                <a:lnTo>
                  <a:pt x="178" y="413"/>
                </a:lnTo>
                <a:lnTo>
                  <a:pt x="180" y="413"/>
                </a:lnTo>
                <a:lnTo>
                  <a:pt x="182" y="415"/>
                </a:lnTo>
                <a:lnTo>
                  <a:pt x="182" y="417"/>
                </a:lnTo>
                <a:lnTo>
                  <a:pt x="184" y="417"/>
                </a:lnTo>
                <a:lnTo>
                  <a:pt x="184" y="419"/>
                </a:lnTo>
                <a:lnTo>
                  <a:pt x="184" y="421"/>
                </a:lnTo>
                <a:lnTo>
                  <a:pt x="184" y="423"/>
                </a:lnTo>
                <a:lnTo>
                  <a:pt x="184" y="427"/>
                </a:lnTo>
                <a:lnTo>
                  <a:pt x="184" y="428"/>
                </a:lnTo>
                <a:lnTo>
                  <a:pt x="182" y="428"/>
                </a:lnTo>
                <a:lnTo>
                  <a:pt x="180" y="428"/>
                </a:lnTo>
                <a:lnTo>
                  <a:pt x="178" y="427"/>
                </a:lnTo>
                <a:lnTo>
                  <a:pt x="176" y="427"/>
                </a:lnTo>
                <a:lnTo>
                  <a:pt x="174" y="425"/>
                </a:lnTo>
                <a:lnTo>
                  <a:pt x="172" y="425"/>
                </a:lnTo>
                <a:lnTo>
                  <a:pt x="172" y="423"/>
                </a:lnTo>
                <a:lnTo>
                  <a:pt x="167" y="417"/>
                </a:lnTo>
                <a:lnTo>
                  <a:pt x="163" y="411"/>
                </a:lnTo>
                <a:lnTo>
                  <a:pt x="161" y="407"/>
                </a:lnTo>
                <a:lnTo>
                  <a:pt x="163" y="407"/>
                </a:lnTo>
                <a:lnTo>
                  <a:pt x="165" y="407"/>
                </a:lnTo>
                <a:close/>
                <a:moveTo>
                  <a:pt x="142" y="570"/>
                </a:moveTo>
                <a:lnTo>
                  <a:pt x="144" y="569"/>
                </a:lnTo>
                <a:lnTo>
                  <a:pt x="145" y="569"/>
                </a:lnTo>
                <a:lnTo>
                  <a:pt x="147" y="569"/>
                </a:lnTo>
                <a:lnTo>
                  <a:pt x="147" y="570"/>
                </a:lnTo>
                <a:lnTo>
                  <a:pt x="149" y="570"/>
                </a:lnTo>
                <a:lnTo>
                  <a:pt x="151" y="570"/>
                </a:lnTo>
                <a:lnTo>
                  <a:pt x="151" y="572"/>
                </a:lnTo>
                <a:lnTo>
                  <a:pt x="153" y="572"/>
                </a:lnTo>
                <a:lnTo>
                  <a:pt x="153" y="574"/>
                </a:lnTo>
                <a:lnTo>
                  <a:pt x="153" y="576"/>
                </a:lnTo>
                <a:lnTo>
                  <a:pt x="153" y="578"/>
                </a:lnTo>
                <a:lnTo>
                  <a:pt x="155" y="580"/>
                </a:lnTo>
                <a:lnTo>
                  <a:pt x="149" y="580"/>
                </a:lnTo>
                <a:lnTo>
                  <a:pt x="147" y="580"/>
                </a:lnTo>
                <a:lnTo>
                  <a:pt x="144" y="578"/>
                </a:lnTo>
                <a:lnTo>
                  <a:pt x="142" y="578"/>
                </a:lnTo>
                <a:lnTo>
                  <a:pt x="142" y="576"/>
                </a:lnTo>
                <a:lnTo>
                  <a:pt x="140" y="576"/>
                </a:lnTo>
                <a:lnTo>
                  <a:pt x="140" y="574"/>
                </a:lnTo>
                <a:lnTo>
                  <a:pt x="140" y="572"/>
                </a:lnTo>
                <a:lnTo>
                  <a:pt x="142" y="572"/>
                </a:lnTo>
                <a:lnTo>
                  <a:pt x="142" y="570"/>
                </a:lnTo>
                <a:close/>
                <a:moveTo>
                  <a:pt x="119" y="572"/>
                </a:moveTo>
                <a:lnTo>
                  <a:pt x="119" y="572"/>
                </a:lnTo>
                <a:lnTo>
                  <a:pt x="119" y="570"/>
                </a:lnTo>
                <a:lnTo>
                  <a:pt x="119" y="569"/>
                </a:lnTo>
                <a:lnTo>
                  <a:pt x="121" y="569"/>
                </a:lnTo>
                <a:lnTo>
                  <a:pt x="121" y="567"/>
                </a:lnTo>
                <a:lnTo>
                  <a:pt x="122" y="567"/>
                </a:lnTo>
                <a:lnTo>
                  <a:pt x="124" y="567"/>
                </a:lnTo>
                <a:lnTo>
                  <a:pt x="126" y="567"/>
                </a:lnTo>
                <a:lnTo>
                  <a:pt x="128" y="569"/>
                </a:lnTo>
                <a:lnTo>
                  <a:pt x="130" y="569"/>
                </a:lnTo>
                <a:lnTo>
                  <a:pt x="132" y="570"/>
                </a:lnTo>
                <a:lnTo>
                  <a:pt x="134" y="570"/>
                </a:lnTo>
                <a:lnTo>
                  <a:pt x="136" y="572"/>
                </a:lnTo>
                <a:lnTo>
                  <a:pt x="134" y="574"/>
                </a:lnTo>
                <a:lnTo>
                  <a:pt x="132" y="576"/>
                </a:lnTo>
                <a:lnTo>
                  <a:pt x="130" y="576"/>
                </a:lnTo>
                <a:lnTo>
                  <a:pt x="128" y="576"/>
                </a:lnTo>
                <a:lnTo>
                  <a:pt x="126" y="576"/>
                </a:lnTo>
                <a:lnTo>
                  <a:pt x="124" y="576"/>
                </a:lnTo>
                <a:lnTo>
                  <a:pt x="122" y="576"/>
                </a:lnTo>
                <a:lnTo>
                  <a:pt x="121" y="576"/>
                </a:lnTo>
                <a:lnTo>
                  <a:pt x="121" y="574"/>
                </a:lnTo>
                <a:lnTo>
                  <a:pt x="119" y="574"/>
                </a:lnTo>
                <a:lnTo>
                  <a:pt x="119" y="572"/>
                </a:lnTo>
                <a:close/>
                <a:moveTo>
                  <a:pt x="159" y="595"/>
                </a:moveTo>
                <a:lnTo>
                  <a:pt x="157" y="594"/>
                </a:lnTo>
                <a:lnTo>
                  <a:pt x="157" y="592"/>
                </a:lnTo>
                <a:lnTo>
                  <a:pt x="157" y="590"/>
                </a:lnTo>
                <a:lnTo>
                  <a:pt x="159" y="588"/>
                </a:lnTo>
                <a:lnTo>
                  <a:pt x="159" y="586"/>
                </a:lnTo>
                <a:lnTo>
                  <a:pt x="161" y="586"/>
                </a:lnTo>
                <a:lnTo>
                  <a:pt x="161" y="584"/>
                </a:lnTo>
                <a:lnTo>
                  <a:pt x="163" y="584"/>
                </a:lnTo>
                <a:lnTo>
                  <a:pt x="165" y="584"/>
                </a:lnTo>
                <a:lnTo>
                  <a:pt x="167" y="584"/>
                </a:lnTo>
                <a:lnTo>
                  <a:pt x="168" y="586"/>
                </a:lnTo>
                <a:lnTo>
                  <a:pt x="168" y="588"/>
                </a:lnTo>
                <a:lnTo>
                  <a:pt x="168" y="590"/>
                </a:lnTo>
                <a:lnTo>
                  <a:pt x="167" y="592"/>
                </a:lnTo>
                <a:lnTo>
                  <a:pt x="167" y="594"/>
                </a:lnTo>
                <a:lnTo>
                  <a:pt x="165" y="594"/>
                </a:lnTo>
                <a:lnTo>
                  <a:pt x="165" y="595"/>
                </a:lnTo>
                <a:lnTo>
                  <a:pt x="163" y="595"/>
                </a:lnTo>
                <a:lnTo>
                  <a:pt x="161" y="595"/>
                </a:lnTo>
                <a:lnTo>
                  <a:pt x="159" y="595"/>
                </a:lnTo>
                <a:close/>
                <a:moveTo>
                  <a:pt x="195" y="578"/>
                </a:moveTo>
                <a:lnTo>
                  <a:pt x="197" y="578"/>
                </a:lnTo>
                <a:lnTo>
                  <a:pt x="199" y="578"/>
                </a:lnTo>
                <a:lnTo>
                  <a:pt x="199" y="580"/>
                </a:lnTo>
                <a:lnTo>
                  <a:pt x="201" y="582"/>
                </a:lnTo>
                <a:lnTo>
                  <a:pt x="201" y="584"/>
                </a:lnTo>
                <a:lnTo>
                  <a:pt x="201" y="586"/>
                </a:lnTo>
                <a:lnTo>
                  <a:pt x="199" y="588"/>
                </a:lnTo>
                <a:lnTo>
                  <a:pt x="199" y="590"/>
                </a:lnTo>
                <a:lnTo>
                  <a:pt x="197" y="590"/>
                </a:lnTo>
                <a:lnTo>
                  <a:pt x="195" y="590"/>
                </a:lnTo>
                <a:lnTo>
                  <a:pt x="193" y="590"/>
                </a:lnTo>
                <a:lnTo>
                  <a:pt x="191" y="590"/>
                </a:lnTo>
                <a:lnTo>
                  <a:pt x="191" y="588"/>
                </a:lnTo>
                <a:lnTo>
                  <a:pt x="190" y="588"/>
                </a:lnTo>
                <a:lnTo>
                  <a:pt x="190" y="586"/>
                </a:lnTo>
                <a:lnTo>
                  <a:pt x="190" y="584"/>
                </a:lnTo>
                <a:lnTo>
                  <a:pt x="190" y="582"/>
                </a:lnTo>
                <a:lnTo>
                  <a:pt x="190" y="580"/>
                </a:lnTo>
                <a:lnTo>
                  <a:pt x="191" y="580"/>
                </a:lnTo>
                <a:lnTo>
                  <a:pt x="191" y="578"/>
                </a:lnTo>
                <a:lnTo>
                  <a:pt x="193" y="578"/>
                </a:lnTo>
                <a:lnTo>
                  <a:pt x="195" y="578"/>
                </a:lnTo>
                <a:close/>
                <a:moveTo>
                  <a:pt x="195" y="549"/>
                </a:moveTo>
                <a:lnTo>
                  <a:pt x="197" y="549"/>
                </a:lnTo>
                <a:lnTo>
                  <a:pt x="199" y="549"/>
                </a:lnTo>
                <a:lnTo>
                  <a:pt x="199" y="551"/>
                </a:lnTo>
                <a:lnTo>
                  <a:pt x="201" y="551"/>
                </a:lnTo>
                <a:lnTo>
                  <a:pt x="201" y="553"/>
                </a:lnTo>
                <a:lnTo>
                  <a:pt x="201" y="555"/>
                </a:lnTo>
                <a:lnTo>
                  <a:pt x="201" y="557"/>
                </a:lnTo>
                <a:lnTo>
                  <a:pt x="199" y="557"/>
                </a:lnTo>
                <a:lnTo>
                  <a:pt x="199" y="559"/>
                </a:lnTo>
                <a:lnTo>
                  <a:pt x="197" y="559"/>
                </a:lnTo>
                <a:lnTo>
                  <a:pt x="195" y="559"/>
                </a:lnTo>
                <a:lnTo>
                  <a:pt x="193" y="559"/>
                </a:lnTo>
                <a:lnTo>
                  <a:pt x="193" y="557"/>
                </a:lnTo>
                <a:lnTo>
                  <a:pt x="191" y="557"/>
                </a:lnTo>
                <a:lnTo>
                  <a:pt x="191" y="555"/>
                </a:lnTo>
                <a:lnTo>
                  <a:pt x="191" y="553"/>
                </a:lnTo>
                <a:lnTo>
                  <a:pt x="191" y="551"/>
                </a:lnTo>
                <a:lnTo>
                  <a:pt x="193" y="549"/>
                </a:lnTo>
                <a:lnTo>
                  <a:pt x="195" y="549"/>
                </a:lnTo>
                <a:close/>
                <a:moveTo>
                  <a:pt x="7" y="626"/>
                </a:moveTo>
                <a:lnTo>
                  <a:pt x="7" y="626"/>
                </a:lnTo>
                <a:lnTo>
                  <a:pt x="7" y="624"/>
                </a:lnTo>
                <a:lnTo>
                  <a:pt x="9" y="622"/>
                </a:lnTo>
                <a:lnTo>
                  <a:pt x="9" y="620"/>
                </a:lnTo>
                <a:lnTo>
                  <a:pt x="9" y="618"/>
                </a:lnTo>
                <a:lnTo>
                  <a:pt x="11" y="618"/>
                </a:lnTo>
                <a:lnTo>
                  <a:pt x="13" y="617"/>
                </a:lnTo>
                <a:lnTo>
                  <a:pt x="15" y="617"/>
                </a:lnTo>
                <a:lnTo>
                  <a:pt x="17" y="617"/>
                </a:lnTo>
                <a:lnTo>
                  <a:pt x="19" y="617"/>
                </a:lnTo>
                <a:lnTo>
                  <a:pt x="21" y="618"/>
                </a:lnTo>
                <a:lnTo>
                  <a:pt x="21" y="620"/>
                </a:lnTo>
                <a:lnTo>
                  <a:pt x="21" y="622"/>
                </a:lnTo>
                <a:lnTo>
                  <a:pt x="21" y="624"/>
                </a:lnTo>
                <a:lnTo>
                  <a:pt x="19" y="624"/>
                </a:lnTo>
                <a:lnTo>
                  <a:pt x="19" y="626"/>
                </a:lnTo>
                <a:lnTo>
                  <a:pt x="17" y="626"/>
                </a:lnTo>
                <a:lnTo>
                  <a:pt x="13" y="628"/>
                </a:lnTo>
                <a:lnTo>
                  <a:pt x="11" y="628"/>
                </a:lnTo>
                <a:lnTo>
                  <a:pt x="7" y="626"/>
                </a:lnTo>
                <a:close/>
                <a:moveTo>
                  <a:pt x="17" y="632"/>
                </a:moveTo>
                <a:lnTo>
                  <a:pt x="17" y="632"/>
                </a:lnTo>
                <a:lnTo>
                  <a:pt x="19" y="634"/>
                </a:lnTo>
                <a:lnTo>
                  <a:pt x="21" y="636"/>
                </a:lnTo>
                <a:lnTo>
                  <a:pt x="21" y="638"/>
                </a:lnTo>
                <a:lnTo>
                  <a:pt x="21" y="640"/>
                </a:lnTo>
                <a:lnTo>
                  <a:pt x="21" y="641"/>
                </a:lnTo>
                <a:lnTo>
                  <a:pt x="21" y="643"/>
                </a:lnTo>
                <a:lnTo>
                  <a:pt x="21" y="645"/>
                </a:lnTo>
                <a:lnTo>
                  <a:pt x="21" y="649"/>
                </a:lnTo>
                <a:lnTo>
                  <a:pt x="21" y="653"/>
                </a:lnTo>
                <a:lnTo>
                  <a:pt x="21" y="657"/>
                </a:lnTo>
                <a:lnTo>
                  <a:pt x="19" y="661"/>
                </a:lnTo>
                <a:lnTo>
                  <a:pt x="19" y="665"/>
                </a:lnTo>
                <a:lnTo>
                  <a:pt x="17" y="666"/>
                </a:lnTo>
                <a:lnTo>
                  <a:pt x="15" y="668"/>
                </a:lnTo>
                <a:lnTo>
                  <a:pt x="13" y="668"/>
                </a:lnTo>
                <a:lnTo>
                  <a:pt x="11" y="668"/>
                </a:lnTo>
                <a:lnTo>
                  <a:pt x="9" y="668"/>
                </a:lnTo>
                <a:lnTo>
                  <a:pt x="7" y="668"/>
                </a:lnTo>
                <a:lnTo>
                  <a:pt x="7" y="666"/>
                </a:lnTo>
                <a:lnTo>
                  <a:pt x="5" y="666"/>
                </a:lnTo>
                <a:lnTo>
                  <a:pt x="3" y="665"/>
                </a:lnTo>
                <a:lnTo>
                  <a:pt x="2" y="663"/>
                </a:lnTo>
                <a:lnTo>
                  <a:pt x="2" y="661"/>
                </a:lnTo>
                <a:lnTo>
                  <a:pt x="2" y="659"/>
                </a:lnTo>
                <a:lnTo>
                  <a:pt x="0" y="657"/>
                </a:lnTo>
                <a:lnTo>
                  <a:pt x="0" y="655"/>
                </a:lnTo>
                <a:lnTo>
                  <a:pt x="0" y="653"/>
                </a:lnTo>
                <a:lnTo>
                  <a:pt x="0" y="651"/>
                </a:lnTo>
                <a:lnTo>
                  <a:pt x="0" y="649"/>
                </a:lnTo>
                <a:lnTo>
                  <a:pt x="0" y="647"/>
                </a:lnTo>
                <a:lnTo>
                  <a:pt x="2" y="645"/>
                </a:lnTo>
                <a:lnTo>
                  <a:pt x="2" y="643"/>
                </a:lnTo>
                <a:lnTo>
                  <a:pt x="2" y="641"/>
                </a:lnTo>
                <a:lnTo>
                  <a:pt x="3" y="640"/>
                </a:lnTo>
                <a:lnTo>
                  <a:pt x="5" y="638"/>
                </a:lnTo>
                <a:lnTo>
                  <a:pt x="7" y="636"/>
                </a:lnTo>
                <a:lnTo>
                  <a:pt x="9" y="636"/>
                </a:lnTo>
                <a:lnTo>
                  <a:pt x="11" y="634"/>
                </a:lnTo>
                <a:lnTo>
                  <a:pt x="13" y="634"/>
                </a:lnTo>
                <a:lnTo>
                  <a:pt x="13" y="632"/>
                </a:lnTo>
                <a:lnTo>
                  <a:pt x="17" y="632"/>
                </a:lnTo>
                <a:close/>
                <a:moveTo>
                  <a:pt x="696" y="346"/>
                </a:moveTo>
                <a:lnTo>
                  <a:pt x="696" y="348"/>
                </a:lnTo>
                <a:lnTo>
                  <a:pt x="694" y="348"/>
                </a:lnTo>
                <a:lnTo>
                  <a:pt x="692" y="348"/>
                </a:lnTo>
                <a:lnTo>
                  <a:pt x="690" y="346"/>
                </a:lnTo>
                <a:lnTo>
                  <a:pt x="688" y="344"/>
                </a:lnTo>
                <a:lnTo>
                  <a:pt x="688" y="342"/>
                </a:lnTo>
                <a:lnTo>
                  <a:pt x="688" y="340"/>
                </a:lnTo>
                <a:lnTo>
                  <a:pt x="688" y="338"/>
                </a:lnTo>
                <a:lnTo>
                  <a:pt x="690" y="338"/>
                </a:lnTo>
                <a:lnTo>
                  <a:pt x="692" y="338"/>
                </a:lnTo>
                <a:lnTo>
                  <a:pt x="694" y="338"/>
                </a:lnTo>
                <a:lnTo>
                  <a:pt x="694" y="340"/>
                </a:lnTo>
                <a:lnTo>
                  <a:pt x="696" y="340"/>
                </a:lnTo>
                <a:lnTo>
                  <a:pt x="696" y="342"/>
                </a:lnTo>
                <a:lnTo>
                  <a:pt x="698" y="342"/>
                </a:lnTo>
                <a:lnTo>
                  <a:pt x="698" y="344"/>
                </a:lnTo>
                <a:lnTo>
                  <a:pt x="698" y="346"/>
                </a:lnTo>
                <a:lnTo>
                  <a:pt x="696" y="346"/>
                </a:lnTo>
                <a:close/>
                <a:moveTo>
                  <a:pt x="679" y="327"/>
                </a:moveTo>
                <a:lnTo>
                  <a:pt x="681" y="327"/>
                </a:lnTo>
                <a:lnTo>
                  <a:pt x="681" y="329"/>
                </a:lnTo>
                <a:lnTo>
                  <a:pt x="683" y="329"/>
                </a:lnTo>
                <a:lnTo>
                  <a:pt x="685" y="329"/>
                </a:lnTo>
                <a:lnTo>
                  <a:pt x="685" y="331"/>
                </a:lnTo>
                <a:lnTo>
                  <a:pt x="687" y="331"/>
                </a:lnTo>
                <a:lnTo>
                  <a:pt x="687" y="333"/>
                </a:lnTo>
                <a:lnTo>
                  <a:pt x="687" y="334"/>
                </a:lnTo>
                <a:lnTo>
                  <a:pt x="685" y="334"/>
                </a:lnTo>
                <a:lnTo>
                  <a:pt x="685" y="336"/>
                </a:lnTo>
                <a:lnTo>
                  <a:pt x="683" y="336"/>
                </a:lnTo>
                <a:lnTo>
                  <a:pt x="681" y="336"/>
                </a:lnTo>
                <a:lnTo>
                  <a:pt x="679" y="336"/>
                </a:lnTo>
                <a:lnTo>
                  <a:pt x="677" y="336"/>
                </a:lnTo>
                <a:lnTo>
                  <a:pt x="675" y="336"/>
                </a:lnTo>
                <a:lnTo>
                  <a:pt x="675" y="334"/>
                </a:lnTo>
                <a:lnTo>
                  <a:pt x="673" y="334"/>
                </a:lnTo>
                <a:lnTo>
                  <a:pt x="673" y="333"/>
                </a:lnTo>
                <a:lnTo>
                  <a:pt x="673" y="331"/>
                </a:lnTo>
                <a:lnTo>
                  <a:pt x="675" y="329"/>
                </a:lnTo>
                <a:lnTo>
                  <a:pt x="677" y="329"/>
                </a:lnTo>
                <a:lnTo>
                  <a:pt x="679" y="329"/>
                </a:lnTo>
                <a:lnTo>
                  <a:pt x="679" y="327"/>
                </a:lnTo>
                <a:close/>
                <a:moveTo>
                  <a:pt x="458" y="434"/>
                </a:moveTo>
                <a:lnTo>
                  <a:pt x="458" y="434"/>
                </a:lnTo>
                <a:lnTo>
                  <a:pt x="460" y="434"/>
                </a:lnTo>
                <a:lnTo>
                  <a:pt x="460" y="432"/>
                </a:lnTo>
                <a:lnTo>
                  <a:pt x="462" y="432"/>
                </a:lnTo>
                <a:lnTo>
                  <a:pt x="462" y="434"/>
                </a:lnTo>
                <a:lnTo>
                  <a:pt x="464" y="434"/>
                </a:lnTo>
                <a:lnTo>
                  <a:pt x="466" y="438"/>
                </a:lnTo>
                <a:lnTo>
                  <a:pt x="468" y="444"/>
                </a:lnTo>
                <a:lnTo>
                  <a:pt x="468" y="446"/>
                </a:lnTo>
                <a:lnTo>
                  <a:pt x="468" y="448"/>
                </a:lnTo>
                <a:lnTo>
                  <a:pt x="466" y="450"/>
                </a:lnTo>
                <a:lnTo>
                  <a:pt x="464" y="450"/>
                </a:lnTo>
                <a:lnTo>
                  <a:pt x="462" y="450"/>
                </a:lnTo>
                <a:lnTo>
                  <a:pt x="462" y="448"/>
                </a:lnTo>
                <a:lnTo>
                  <a:pt x="460" y="448"/>
                </a:lnTo>
                <a:lnTo>
                  <a:pt x="460" y="446"/>
                </a:lnTo>
                <a:lnTo>
                  <a:pt x="458" y="446"/>
                </a:lnTo>
                <a:lnTo>
                  <a:pt x="458" y="444"/>
                </a:lnTo>
                <a:lnTo>
                  <a:pt x="458" y="442"/>
                </a:lnTo>
                <a:lnTo>
                  <a:pt x="456" y="442"/>
                </a:lnTo>
                <a:lnTo>
                  <a:pt x="456" y="440"/>
                </a:lnTo>
                <a:lnTo>
                  <a:pt x="456" y="438"/>
                </a:lnTo>
                <a:lnTo>
                  <a:pt x="458" y="436"/>
                </a:lnTo>
                <a:lnTo>
                  <a:pt x="458" y="434"/>
                </a:lnTo>
                <a:close/>
                <a:moveTo>
                  <a:pt x="437" y="436"/>
                </a:moveTo>
                <a:lnTo>
                  <a:pt x="437" y="434"/>
                </a:lnTo>
                <a:lnTo>
                  <a:pt x="439" y="434"/>
                </a:lnTo>
                <a:lnTo>
                  <a:pt x="441" y="432"/>
                </a:lnTo>
                <a:lnTo>
                  <a:pt x="443" y="432"/>
                </a:lnTo>
                <a:lnTo>
                  <a:pt x="445" y="432"/>
                </a:lnTo>
                <a:lnTo>
                  <a:pt x="445" y="434"/>
                </a:lnTo>
                <a:lnTo>
                  <a:pt x="447" y="434"/>
                </a:lnTo>
                <a:lnTo>
                  <a:pt x="449" y="434"/>
                </a:lnTo>
                <a:lnTo>
                  <a:pt x="451" y="436"/>
                </a:lnTo>
                <a:lnTo>
                  <a:pt x="452" y="438"/>
                </a:lnTo>
                <a:lnTo>
                  <a:pt x="452" y="440"/>
                </a:lnTo>
                <a:lnTo>
                  <a:pt x="454" y="444"/>
                </a:lnTo>
                <a:lnTo>
                  <a:pt x="452" y="444"/>
                </a:lnTo>
                <a:lnTo>
                  <a:pt x="452" y="446"/>
                </a:lnTo>
                <a:lnTo>
                  <a:pt x="451" y="446"/>
                </a:lnTo>
                <a:lnTo>
                  <a:pt x="449" y="446"/>
                </a:lnTo>
                <a:lnTo>
                  <a:pt x="447" y="446"/>
                </a:lnTo>
                <a:lnTo>
                  <a:pt x="445" y="444"/>
                </a:lnTo>
                <a:lnTo>
                  <a:pt x="443" y="444"/>
                </a:lnTo>
                <a:lnTo>
                  <a:pt x="441" y="442"/>
                </a:lnTo>
                <a:lnTo>
                  <a:pt x="439" y="442"/>
                </a:lnTo>
                <a:lnTo>
                  <a:pt x="437" y="440"/>
                </a:lnTo>
                <a:lnTo>
                  <a:pt x="437" y="438"/>
                </a:lnTo>
                <a:lnTo>
                  <a:pt x="437" y="436"/>
                </a:lnTo>
                <a:close/>
                <a:moveTo>
                  <a:pt x="435" y="438"/>
                </a:moveTo>
                <a:lnTo>
                  <a:pt x="435" y="440"/>
                </a:lnTo>
                <a:lnTo>
                  <a:pt x="433" y="440"/>
                </a:lnTo>
                <a:lnTo>
                  <a:pt x="431" y="442"/>
                </a:lnTo>
                <a:lnTo>
                  <a:pt x="427" y="442"/>
                </a:lnTo>
                <a:lnTo>
                  <a:pt x="422" y="442"/>
                </a:lnTo>
                <a:lnTo>
                  <a:pt x="420" y="442"/>
                </a:lnTo>
                <a:lnTo>
                  <a:pt x="418" y="440"/>
                </a:lnTo>
                <a:lnTo>
                  <a:pt x="416" y="438"/>
                </a:lnTo>
                <a:lnTo>
                  <a:pt x="418" y="436"/>
                </a:lnTo>
                <a:lnTo>
                  <a:pt x="418" y="434"/>
                </a:lnTo>
                <a:lnTo>
                  <a:pt x="420" y="434"/>
                </a:lnTo>
                <a:lnTo>
                  <a:pt x="422" y="434"/>
                </a:lnTo>
                <a:lnTo>
                  <a:pt x="422" y="432"/>
                </a:lnTo>
                <a:lnTo>
                  <a:pt x="424" y="432"/>
                </a:lnTo>
                <a:lnTo>
                  <a:pt x="426" y="432"/>
                </a:lnTo>
                <a:lnTo>
                  <a:pt x="427" y="432"/>
                </a:lnTo>
                <a:lnTo>
                  <a:pt x="429" y="432"/>
                </a:lnTo>
                <a:lnTo>
                  <a:pt x="431" y="434"/>
                </a:lnTo>
                <a:lnTo>
                  <a:pt x="433" y="434"/>
                </a:lnTo>
                <a:lnTo>
                  <a:pt x="435" y="436"/>
                </a:lnTo>
                <a:lnTo>
                  <a:pt x="435" y="438"/>
                </a:lnTo>
                <a:close/>
                <a:moveTo>
                  <a:pt x="424" y="409"/>
                </a:moveTo>
                <a:lnTo>
                  <a:pt x="422" y="411"/>
                </a:lnTo>
                <a:lnTo>
                  <a:pt x="418" y="413"/>
                </a:lnTo>
                <a:lnTo>
                  <a:pt x="414" y="413"/>
                </a:lnTo>
                <a:lnTo>
                  <a:pt x="412" y="413"/>
                </a:lnTo>
                <a:lnTo>
                  <a:pt x="410" y="413"/>
                </a:lnTo>
                <a:lnTo>
                  <a:pt x="410" y="411"/>
                </a:lnTo>
                <a:lnTo>
                  <a:pt x="408" y="409"/>
                </a:lnTo>
                <a:lnTo>
                  <a:pt x="406" y="409"/>
                </a:lnTo>
                <a:lnTo>
                  <a:pt x="408" y="407"/>
                </a:lnTo>
                <a:lnTo>
                  <a:pt x="410" y="405"/>
                </a:lnTo>
                <a:lnTo>
                  <a:pt x="412" y="404"/>
                </a:lnTo>
                <a:lnTo>
                  <a:pt x="414" y="404"/>
                </a:lnTo>
                <a:lnTo>
                  <a:pt x="416" y="404"/>
                </a:lnTo>
                <a:lnTo>
                  <a:pt x="418" y="404"/>
                </a:lnTo>
                <a:lnTo>
                  <a:pt x="420" y="405"/>
                </a:lnTo>
                <a:lnTo>
                  <a:pt x="422" y="407"/>
                </a:lnTo>
                <a:lnTo>
                  <a:pt x="424" y="409"/>
                </a:lnTo>
                <a:close/>
                <a:moveTo>
                  <a:pt x="435" y="398"/>
                </a:moveTo>
                <a:lnTo>
                  <a:pt x="435" y="400"/>
                </a:lnTo>
                <a:lnTo>
                  <a:pt x="437" y="400"/>
                </a:lnTo>
                <a:lnTo>
                  <a:pt x="437" y="404"/>
                </a:lnTo>
                <a:lnTo>
                  <a:pt x="439" y="407"/>
                </a:lnTo>
                <a:lnTo>
                  <a:pt x="437" y="409"/>
                </a:lnTo>
                <a:lnTo>
                  <a:pt x="435" y="409"/>
                </a:lnTo>
                <a:lnTo>
                  <a:pt x="435" y="411"/>
                </a:lnTo>
                <a:lnTo>
                  <a:pt x="433" y="411"/>
                </a:lnTo>
                <a:lnTo>
                  <a:pt x="433" y="409"/>
                </a:lnTo>
                <a:lnTo>
                  <a:pt x="431" y="409"/>
                </a:lnTo>
                <a:lnTo>
                  <a:pt x="431" y="407"/>
                </a:lnTo>
                <a:lnTo>
                  <a:pt x="429" y="407"/>
                </a:lnTo>
                <a:lnTo>
                  <a:pt x="429" y="405"/>
                </a:lnTo>
                <a:lnTo>
                  <a:pt x="429" y="404"/>
                </a:lnTo>
                <a:lnTo>
                  <a:pt x="429" y="402"/>
                </a:lnTo>
                <a:lnTo>
                  <a:pt x="431" y="400"/>
                </a:lnTo>
                <a:lnTo>
                  <a:pt x="433" y="400"/>
                </a:lnTo>
                <a:lnTo>
                  <a:pt x="435" y="398"/>
                </a:lnTo>
                <a:close/>
                <a:moveTo>
                  <a:pt x="449" y="400"/>
                </a:moveTo>
                <a:lnTo>
                  <a:pt x="451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400"/>
                </a:lnTo>
                <a:lnTo>
                  <a:pt x="460" y="402"/>
                </a:lnTo>
                <a:lnTo>
                  <a:pt x="462" y="402"/>
                </a:lnTo>
                <a:lnTo>
                  <a:pt x="462" y="404"/>
                </a:lnTo>
                <a:lnTo>
                  <a:pt x="464" y="404"/>
                </a:lnTo>
                <a:lnTo>
                  <a:pt x="464" y="405"/>
                </a:lnTo>
                <a:lnTo>
                  <a:pt x="466" y="407"/>
                </a:lnTo>
                <a:lnTo>
                  <a:pt x="466" y="411"/>
                </a:lnTo>
                <a:lnTo>
                  <a:pt x="468" y="413"/>
                </a:lnTo>
                <a:lnTo>
                  <a:pt x="462" y="411"/>
                </a:lnTo>
                <a:lnTo>
                  <a:pt x="458" y="411"/>
                </a:lnTo>
                <a:lnTo>
                  <a:pt x="452" y="409"/>
                </a:lnTo>
                <a:lnTo>
                  <a:pt x="451" y="409"/>
                </a:lnTo>
                <a:lnTo>
                  <a:pt x="451" y="407"/>
                </a:lnTo>
                <a:lnTo>
                  <a:pt x="449" y="407"/>
                </a:lnTo>
                <a:lnTo>
                  <a:pt x="447" y="405"/>
                </a:lnTo>
                <a:lnTo>
                  <a:pt x="447" y="404"/>
                </a:lnTo>
                <a:lnTo>
                  <a:pt x="447" y="402"/>
                </a:lnTo>
                <a:lnTo>
                  <a:pt x="449" y="400"/>
                </a:lnTo>
                <a:close/>
                <a:moveTo>
                  <a:pt x="445" y="390"/>
                </a:moveTo>
                <a:lnTo>
                  <a:pt x="445" y="390"/>
                </a:lnTo>
                <a:lnTo>
                  <a:pt x="445" y="388"/>
                </a:lnTo>
                <a:lnTo>
                  <a:pt x="445" y="386"/>
                </a:lnTo>
                <a:lnTo>
                  <a:pt x="445" y="384"/>
                </a:lnTo>
                <a:lnTo>
                  <a:pt x="449" y="382"/>
                </a:lnTo>
                <a:lnTo>
                  <a:pt x="451" y="382"/>
                </a:lnTo>
                <a:lnTo>
                  <a:pt x="456" y="380"/>
                </a:lnTo>
                <a:lnTo>
                  <a:pt x="462" y="377"/>
                </a:lnTo>
                <a:lnTo>
                  <a:pt x="464" y="377"/>
                </a:lnTo>
                <a:lnTo>
                  <a:pt x="466" y="377"/>
                </a:lnTo>
                <a:lnTo>
                  <a:pt x="468" y="377"/>
                </a:lnTo>
                <a:lnTo>
                  <a:pt x="468" y="379"/>
                </a:lnTo>
                <a:lnTo>
                  <a:pt x="470" y="379"/>
                </a:lnTo>
                <a:lnTo>
                  <a:pt x="470" y="380"/>
                </a:lnTo>
                <a:lnTo>
                  <a:pt x="472" y="380"/>
                </a:lnTo>
                <a:lnTo>
                  <a:pt x="470" y="382"/>
                </a:lnTo>
                <a:lnTo>
                  <a:pt x="470" y="384"/>
                </a:lnTo>
                <a:lnTo>
                  <a:pt x="470" y="386"/>
                </a:lnTo>
                <a:lnTo>
                  <a:pt x="468" y="386"/>
                </a:lnTo>
                <a:lnTo>
                  <a:pt x="464" y="388"/>
                </a:lnTo>
                <a:lnTo>
                  <a:pt x="460" y="388"/>
                </a:lnTo>
                <a:lnTo>
                  <a:pt x="458" y="388"/>
                </a:lnTo>
                <a:lnTo>
                  <a:pt x="456" y="388"/>
                </a:lnTo>
                <a:lnTo>
                  <a:pt x="454" y="390"/>
                </a:lnTo>
                <a:lnTo>
                  <a:pt x="452" y="390"/>
                </a:lnTo>
                <a:lnTo>
                  <a:pt x="449" y="390"/>
                </a:lnTo>
                <a:lnTo>
                  <a:pt x="447" y="390"/>
                </a:lnTo>
                <a:lnTo>
                  <a:pt x="445" y="390"/>
                </a:lnTo>
                <a:close/>
                <a:moveTo>
                  <a:pt x="441" y="375"/>
                </a:moveTo>
                <a:lnTo>
                  <a:pt x="441" y="375"/>
                </a:lnTo>
                <a:lnTo>
                  <a:pt x="441" y="373"/>
                </a:lnTo>
                <a:lnTo>
                  <a:pt x="441" y="371"/>
                </a:lnTo>
                <a:lnTo>
                  <a:pt x="443" y="369"/>
                </a:lnTo>
                <a:lnTo>
                  <a:pt x="445" y="369"/>
                </a:lnTo>
                <a:lnTo>
                  <a:pt x="447" y="367"/>
                </a:lnTo>
                <a:lnTo>
                  <a:pt x="449" y="365"/>
                </a:lnTo>
                <a:lnTo>
                  <a:pt x="451" y="363"/>
                </a:lnTo>
                <a:lnTo>
                  <a:pt x="452" y="361"/>
                </a:lnTo>
                <a:lnTo>
                  <a:pt x="452" y="359"/>
                </a:lnTo>
                <a:lnTo>
                  <a:pt x="454" y="357"/>
                </a:lnTo>
                <a:lnTo>
                  <a:pt x="456" y="357"/>
                </a:lnTo>
                <a:lnTo>
                  <a:pt x="458" y="357"/>
                </a:lnTo>
                <a:lnTo>
                  <a:pt x="460" y="357"/>
                </a:lnTo>
                <a:lnTo>
                  <a:pt x="462" y="357"/>
                </a:lnTo>
                <a:lnTo>
                  <a:pt x="464" y="357"/>
                </a:lnTo>
                <a:lnTo>
                  <a:pt x="464" y="359"/>
                </a:lnTo>
                <a:lnTo>
                  <a:pt x="466" y="361"/>
                </a:lnTo>
                <a:lnTo>
                  <a:pt x="466" y="363"/>
                </a:lnTo>
                <a:lnTo>
                  <a:pt x="464" y="365"/>
                </a:lnTo>
                <a:lnTo>
                  <a:pt x="462" y="371"/>
                </a:lnTo>
                <a:lnTo>
                  <a:pt x="458" y="375"/>
                </a:lnTo>
                <a:lnTo>
                  <a:pt x="456" y="377"/>
                </a:lnTo>
                <a:lnTo>
                  <a:pt x="454" y="377"/>
                </a:lnTo>
                <a:lnTo>
                  <a:pt x="451" y="379"/>
                </a:lnTo>
                <a:lnTo>
                  <a:pt x="447" y="379"/>
                </a:lnTo>
                <a:lnTo>
                  <a:pt x="445" y="379"/>
                </a:lnTo>
                <a:lnTo>
                  <a:pt x="443" y="377"/>
                </a:lnTo>
                <a:lnTo>
                  <a:pt x="441" y="375"/>
                </a:lnTo>
                <a:close/>
                <a:moveTo>
                  <a:pt x="330" y="336"/>
                </a:moveTo>
                <a:lnTo>
                  <a:pt x="330" y="336"/>
                </a:lnTo>
                <a:lnTo>
                  <a:pt x="330" y="338"/>
                </a:lnTo>
                <a:lnTo>
                  <a:pt x="330" y="340"/>
                </a:lnTo>
                <a:lnTo>
                  <a:pt x="328" y="340"/>
                </a:lnTo>
                <a:lnTo>
                  <a:pt x="328" y="342"/>
                </a:lnTo>
                <a:lnTo>
                  <a:pt x="326" y="342"/>
                </a:lnTo>
                <a:lnTo>
                  <a:pt x="326" y="344"/>
                </a:lnTo>
                <a:lnTo>
                  <a:pt x="324" y="344"/>
                </a:lnTo>
                <a:lnTo>
                  <a:pt x="322" y="344"/>
                </a:lnTo>
                <a:lnTo>
                  <a:pt x="320" y="346"/>
                </a:lnTo>
                <a:lnTo>
                  <a:pt x="318" y="346"/>
                </a:lnTo>
                <a:lnTo>
                  <a:pt x="316" y="346"/>
                </a:lnTo>
                <a:lnTo>
                  <a:pt x="316" y="344"/>
                </a:lnTo>
                <a:lnTo>
                  <a:pt x="314" y="344"/>
                </a:lnTo>
                <a:lnTo>
                  <a:pt x="312" y="344"/>
                </a:lnTo>
                <a:lnTo>
                  <a:pt x="312" y="342"/>
                </a:lnTo>
                <a:lnTo>
                  <a:pt x="312" y="340"/>
                </a:lnTo>
                <a:lnTo>
                  <a:pt x="312" y="338"/>
                </a:lnTo>
                <a:lnTo>
                  <a:pt x="312" y="336"/>
                </a:lnTo>
                <a:lnTo>
                  <a:pt x="314" y="336"/>
                </a:lnTo>
                <a:lnTo>
                  <a:pt x="314" y="334"/>
                </a:lnTo>
                <a:lnTo>
                  <a:pt x="316" y="334"/>
                </a:lnTo>
                <a:lnTo>
                  <a:pt x="318" y="333"/>
                </a:lnTo>
                <a:lnTo>
                  <a:pt x="320" y="333"/>
                </a:lnTo>
                <a:lnTo>
                  <a:pt x="322" y="333"/>
                </a:lnTo>
                <a:lnTo>
                  <a:pt x="324" y="333"/>
                </a:lnTo>
                <a:lnTo>
                  <a:pt x="326" y="333"/>
                </a:lnTo>
                <a:lnTo>
                  <a:pt x="326" y="334"/>
                </a:lnTo>
                <a:lnTo>
                  <a:pt x="328" y="334"/>
                </a:lnTo>
                <a:lnTo>
                  <a:pt x="330" y="336"/>
                </a:lnTo>
                <a:close/>
                <a:moveTo>
                  <a:pt x="410" y="68"/>
                </a:moveTo>
                <a:lnTo>
                  <a:pt x="412" y="66"/>
                </a:lnTo>
                <a:lnTo>
                  <a:pt x="414" y="64"/>
                </a:lnTo>
                <a:lnTo>
                  <a:pt x="416" y="60"/>
                </a:lnTo>
                <a:lnTo>
                  <a:pt x="420" y="58"/>
                </a:lnTo>
                <a:lnTo>
                  <a:pt x="422" y="56"/>
                </a:lnTo>
                <a:lnTo>
                  <a:pt x="424" y="54"/>
                </a:lnTo>
                <a:lnTo>
                  <a:pt x="422" y="50"/>
                </a:lnTo>
                <a:lnTo>
                  <a:pt x="420" y="45"/>
                </a:lnTo>
                <a:lnTo>
                  <a:pt x="420" y="43"/>
                </a:lnTo>
                <a:lnTo>
                  <a:pt x="420" y="41"/>
                </a:lnTo>
                <a:lnTo>
                  <a:pt x="420" y="39"/>
                </a:lnTo>
                <a:lnTo>
                  <a:pt x="420" y="37"/>
                </a:lnTo>
                <a:lnTo>
                  <a:pt x="422" y="37"/>
                </a:lnTo>
                <a:lnTo>
                  <a:pt x="424" y="37"/>
                </a:lnTo>
                <a:lnTo>
                  <a:pt x="427" y="35"/>
                </a:lnTo>
                <a:lnTo>
                  <a:pt x="433" y="33"/>
                </a:lnTo>
                <a:lnTo>
                  <a:pt x="435" y="31"/>
                </a:lnTo>
                <a:lnTo>
                  <a:pt x="437" y="31"/>
                </a:lnTo>
                <a:lnTo>
                  <a:pt x="437" y="29"/>
                </a:lnTo>
                <a:lnTo>
                  <a:pt x="439" y="27"/>
                </a:lnTo>
                <a:lnTo>
                  <a:pt x="441" y="25"/>
                </a:lnTo>
                <a:lnTo>
                  <a:pt x="443" y="25"/>
                </a:lnTo>
                <a:lnTo>
                  <a:pt x="443" y="24"/>
                </a:lnTo>
                <a:lnTo>
                  <a:pt x="445" y="24"/>
                </a:lnTo>
                <a:lnTo>
                  <a:pt x="447" y="24"/>
                </a:lnTo>
                <a:lnTo>
                  <a:pt x="451" y="24"/>
                </a:lnTo>
                <a:lnTo>
                  <a:pt x="452" y="24"/>
                </a:lnTo>
                <a:lnTo>
                  <a:pt x="454" y="24"/>
                </a:lnTo>
                <a:lnTo>
                  <a:pt x="460" y="22"/>
                </a:lnTo>
                <a:lnTo>
                  <a:pt x="464" y="22"/>
                </a:lnTo>
                <a:lnTo>
                  <a:pt x="466" y="20"/>
                </a:lnTo>
                <a:lnTo>
                  <a:pt x="466" y="18"/>
                </a:lnTo>
                <a:lnTo>
                  <a:pt x="468" y="18"/>
                </a:lnTo>
                <a:lnTo>
                  <a:pt x="468" y="16"/>
                </a:lnTo>
                <a:lnTo>
                  <a:pt x="468" y="14"/>
                </a:lnTo>
                <a:lnTo>
                  <a:pt x="468" y="12"/>
                </a:lnTo>
                <a:lnTo>
                  <a:pt x="468" y="10"/>
                </a:lnTo>
                <a:lnTo>
                  <a:pt x="468" y="8"/>
                </a:lnTo>
                <a:lnTo>
                  <a:pt x="468" y="6"/>
                </a:lnTo>
                <a:lnTo>
                  <a:pt x="468" y="4"/>
                </a:lnTo>
                <a:lnTo>
                  <a:pt x="470" y="4"/>
                </a:lnTo>
                <a:lnTo>
                  <a:pt x="470" y="2"/>
                </a:lnTo>
                <a:lnTo>
                  <a:pt x="472" y="2"/>
                </a:lnTo>
                <a:lnTo>
                  <a:pt x="475" y="0"/>
                </a:lnTo>
                <a:lnTo>
                  <a:pt x="477" y="2"/>
                </a:lnTo>
                <a:lnTo>
                  <a:pt x="479" y="2"/>
                </a:lnTo>
                <a:lnTo>
                  <a:pt x="481" y="2"/>
                </a:lnTo>
                <a:lnTo>
                  <a:pt x="483" y="4"/>
                </a:lnTo>
                <a:lnTo>
                  <a:pt x="483" y="6"/>
                </a:lnTo>
                <a:lnTo>
                  <a:pt x="485" y="8"/>
                </a:lnTo>
                <a:lnTo>
                  <a:pt x="485" y="10"/>
                </a:lnTo>
                <a:lnTo>
                  <a:pt x="485" y="12"/>
                </a:lnTo>
                <a:lnTo>
                  <a:pt x="487" y="18"/>
                </a:lnTo>
                <a:lnTo>
                  <a:pt x="487" y="24"/>
                </a:lnTo>
                <a:lnTo>
                  <a:pt x="487" y="25"/>
                </a:lnTo>
                <a:lnTo>
                  <a:pt x="487" y="27"/>
                </a:lnTo>
                <a:lnTo>
                  <a:pt x="487" y="29"/>
                </a:lnTo>
                <a:lnTo>
                  <a:pt x="487" y="31"/>
                </a:lnTo>
                <a:lnTo>
                  <a:pt x="489" y="31"/>
                </a:lnTo>
                <a:lnTo>
                  <a:pt x="489" y="33"/>
                </a:lnTo>
                <a:lnTo>
                  <a:pt x="491" y="35"/>
                </a:lnTo>
                <a:lnTo>
                  <a:pt x="493" y="37"/>
                </a:lnTo>
                <a:lnTo>
                  <a:pt x="497" y="39"/>
                </a:lnTo>
                <a:lnTo>
                  <a:pt x="500" y="43"/>
                </a:lnTo>
                <a:lnTo>
                  <a:pt x="502" y="45"/>
                </a:lnTo>
                <a:lnTo>
                  <a:pt x="502" y="47"/>
                </a:lnTo>
                <a:lnTo>
                  <a:pt x="504" y="48"/>
                </a:lnTo>
                <a:lnTo>
                  <a:pt x="506" y="50"/>
                </a:lnTo>
                <a:lnTo>
                  <a:pt x="506" y="52"/>
                </a:lnTo>
                <a:lnTo>
                  <a:pt x="506" y="54"/>
                </a:lnTo>
                <a:lnTo>
                  <a:pt x="506" y="56"/>
                </a:lnTo>
                <a:lnTo>
                  <a:pt x="506" y="58"/>
                </a:lnTo>
                <a:lnTo>
                  <a:pt x="506" y="60"/>
                </a:lnTo>
                <a:lnTo>
                  <a:pt x="504" y="62"/>
                </a:lnTo>
                <a:lnTo>
                  <a:pt x="502" y="64"/>
                </a:lnTo>
                <a:lnTo>
                  <a:pt x="500" y="66"/>
                </a:lnTo>
                <a:lnTo>
                  <a:pt x="498" y="68"/>
                </a:lnTo>
                <a:lnTo>
                  <a:pt x="497" y="70"/>
                </a:lnTo>
                <a:lnTo>
                  <a:pt x="495" y="72"/>
                </a:lnTo>
                <a:lnTo>
                  <a:pt x="495" y="73"/>
                </a:lnTo>
                <a:lnTo>
                  <a:pt x="495" y="75"/>
                </a:lnTo>
                <a:lnTo>
                  <a:pt x="495" y="79"/>
                </a:lnTo>
                <a:lnTo>
                  <a:pt x="497" y="85"/>
                </a:lnTo>
                <a:lnTo>
                  <a:pt x="497" y="87"/>
                </a:lnTo>
                <a:lnTo>
                  <a:pt x="497" y="89"/>
                </a:lnTo>
                <a:lnTo>
                  <a:pt x="497" y="91"/>
                </a:lnTo>
                <a:lnTo>
                  <a:pt x="495" y="91"/>
                </a:lnTo>
                <a:lnTo>
                  <a:pt x="495" y="93"/>
                </a:lnTo>
                <a:lnTo>
                  <a:pt x="493" y="95"/>
                </a:lnTo>
                <a:lnTo>
                  <a:pt x="491" y="95"/>
                </a:lnTo>
                <a:lnTo>
                  <a:pt x="489" y="95"/>
                </a:lnTo>
                <a:lnTo>
                  <a:pt x="487" y="96"/>
                </a:lnTo>
                <a:lnTo>
                  <a:pt x="483" y="96"/>
                </a:lnTo>
                <a:lnTo>
                  <a:pt x="477" y="96"/>
                </a:lnTo>
                <a:lnTo>
                  <a:pt x="475" y="96"/>
                </a:lnTo>
                <a:lnTo>
                  <a:pt x="472" y="96"/>
                </a:lnTo>
                <a:lnTo>
                  <a:pt x="470" y="96"/>
                </a:lnTo>
                <a:lnTo>
                  <a:pt x="468" y="98"/>
                </a:lnTo>
                <a:lnTo>
                  <a:pt x="466" y="98"/>
                </a:lnTo>
                <a:lnTo>
                  <a:pt x="464" y="98"/>
                </a:lnTo>
                <a:lnTo>
                  <a:pt x="464" y="100"/>
                </a:lnTo>
                <a:lnTo>
                  <a:pt x="462" y="100"/>
                </a:lnTo>
                <a:lnTo>
                  <a:pt x="458" y="102"/>
                </a:lnTo>
                <a:lnTo>
                  <a:pt x="454" y="104"/>
                </a:lnTo>
                <a:lnTo>
                  <a:pt x="451" y="106"/>
                </a:lnTo>
                <a:lnTo>
                  <a:pt x="447" y="108"/>
                </a:lnTo>
                <a:lnTo>
                  <a:pt x="443" y="108"/>
                </a:lnTo>
                <a:lnTo>
                  <a:pt x="441" y="110"/>
                </a:lnTo>
                <a:lnTo>
                  <a:pt x="439" y="110"/>
                </a:lnTo>
                <a:lnTo>
                  <a:pt x="437" y="110"/>
                </a:lnTo>
                <a:lnTo>
                  <a:pt x="433" y="110"/>
                </a:lnTo>
                <a:lnTo>
                  <a:pt x="431" y="112"/>
                </a:lnTo>
                <a:lnTo>
                  <a:pt x="429" y="112"/>
                </a:lnTo>
                <a:lnTo>
                  <a:pt x="427" y="112"/>
                </a:lnTo>
                <a:lnTo>
                  <a:pt x="426" y="112"/>
                </a:lnTo>
                <a:lnTo>
                  <a:pt x="424" y="110"/>
                </a:lnTo>
                <a:lnTo>
                  <a:pt x="422" y="110"/>
                </a:lnTo>
                <a:lnTo>
                  <a:pt x="420" y="110"/>
                </a:lnTo>
                <a:lnTo>
                  <a:pt x="418" y="108"/>
                </a:lnTo>
                <a:lnTo>
                  <a:pt x="416" y="106"/>
                </a:lnTo>
                <a:lnTo>
                  <a:pt x="416" y="104"/>
                </a:lnTo>
                <a:lnTo>
                  <a:pt x="416" y="102"/>
                </a:lnTo>
                <a:lnTo>
                  <a:pt x="414" y="102"/>
                </a:lnTo>
                <a:lnTo>
                  <a:pt x="414" y="100"/>
                </a:lnTo>
                <a:lnTo>
                  <a:pt x="416" y="100"/>
                </a:lnTo>
                <a:lnTo>
                  <a:pt x="416" y="98"/>
                </a:lnTo>
                <a:lnTo>
                  <a:pt x="416" y="96"/>
                </a:lnTo>
                <a:lnTo>
                  <a:pt x="418" y="95"/>
                </a:lnTo>
                <a:lnTo>
                  <a:pt x="418" y="93"/>
                </a:lnTo>
                <a:lnTo>
                  <a:pt x="420" y="89"/>
                </a:lnTo>
                <a:lnTo>
                  <a:pt x="422" y="87"/>
                </a:lnTo>
                <a:lnTo>
                  <a:pt x="424" y="85"/>
                </a:lnTo>
                <a:lnTo>
                  <a:pt x="422" y="85"/>
                </a:lnTo>
                <a:lnTo>
                  <a:pt x="420" y="85"/>
                </a:lnTo>
                <a:lnTo>
                  <a:pt x="416" y="85"/>
                </a:lnTo>
                <a:lnTo>
                  <a:pt x="412" y="85"/>
                </a:lnTo>
                <a:lnTo>
                  <a:pt x="410" y="85"/>
                </a:lnTo>
                <a:lnTo>
                  <a:pt x="408" y="85"/>
                </a:lnTo>
                <a:lnTo>
                  <a:pt x="408" y="83"/>
                </a:lnTo>
                <a:lnTo>
                  <a:pt x="406" y="83"/>
                </a:lnTo>
                <a:lnTo>
                  <a:pt x="406" y="81"/>
                </a:lnTo>
                <a:lnTo>
                  <a:pt x="406" y="79"/>
                </a:lnTo>
                <a:lnTo>
                  <a:pt x="406" y="77"/>
                </a:lnTo>
                <a:lnTo>
                  <a:pt x="406" y="75"/>
                </a:lnTo>
                <a:lnTo>
                  <a:pt x="406" y="73"/>
                </a:lnTo>
                <a:lnTo>
                  <a:pt x="408" y="72"/>
                </a:lnTo>
                <a:lnTo>
                  <a:pt x="408" y="70"/>
                </a:lnTo>
                <a:lnTo>
                  <a:pt x="410" y="68"/>
                </a:lnTo>
                <a:close/>
                <a:moveTo>
                  <a:pt x="449" y="121"/>
                </a:moveTo>
                <a:lnTo>
                  <a:pt x="451" y="118"/>
                </a:lnTo>
                <a:lnTo>
                  <a:pt x="451" y="116"/>
                </a:lnTo>
                <a:lnTo>
                  <a:pt x="452" y="114"/>
                </a:lnTo>
                <a:lnTo>
                  <a:pt x="452" y="112"/>
                </a:lnTo>
                <a:lnTo>
                  <a:pt x="454" y="112"/>
                </a:lnTo>
                <a:lnTo>
                  <a:pt x="456" y="110"/>
                </a:lnTo>
                <a:lnTo>
                  <a:pt x="458" y="110"/>
                </a:lnTo>
                <a:lnTo>
                  <a:pt x="464" y="110"/>
                </a:lnTo>
                <a:lnTo>
                  <a:pt x="468" y="110"/>
                </a:lnTo>
                <a:lnTo>
                  <a:pt x="472" y="108"/>
                </a:lnTo>
                <a:lnTo>
                  <a:pt x="475" y="106"/>
                </a:lnTo>
                <a:lnTo>
                  <a:pt x="477" y="104"/>
                </a:lnTo>
                <a:lnTo>
                  <a:pt x="479" y="104"/>
                </a:lnTo>
                <a:lnTo>
                  <a:pt x="481" y="104"/>
                </a:lnTo>
                <a:lnTo>
                  <a:pt x="483" y="104"/>
                </a:lnTo>
                <a:lnTo>
                  <a:pt x="485" y="102"/>
                </a:lnTo>
                <a:lnTo>
                  <a:pt x="487" y="102"/>
                </a:lnTo>
                <a:lnTo>
                  <a:pt x="489" y="102"/>
                </a:lnTo>
                <a:lnTo>
                  <a:pt x="491" y="102"/>
                </a:lnTo>
                <a:lnTo>
                  <a:pt x="493" y="104"/>
                </a:lnTo>
                <a:lnTo>
                  <a:pt x="495" y="104"/>
                </a:lnTo>
                <a:lnTo>
                  <a:pt x="497" y="106"/>
                </a:lnTo>
                <a:lnTo>
                  <a:pt x="498" y="106"/>
                </a:lnTo>
                <a:lnTo>
                  <a:pt x="500" y="108"/>
                </a:lnTo>
                <a:lnTo>
                  <a:pt x="500" y="110"/>
                </a:lnTo>
                <a:lnTo>
                  <a:pt x="500" y="112"/>
                </a:lnTo>
                <a:lnTo>
                  <a:pt x="500" y="114"/>
                </a:lnTo>
                <a:lnTo>
                  <a:pt x="500" y="118"/>
                </a:lnTo>
                <a:lnTo>
                  <a:pt x="498" y="119"/>
                </a:lnTo>
                <a:lnTo>
                  <a:pt x="497" y="125"/>
                </a:lnTo>
                <a:lnTo>
                  <a:pt x="495" y="131"/>
                </a:lnTo>
                <a:lnTo>
                  <a:pt x="495" y="133"/>
                </a:lnTo>
                <a:lnTo>
                  <a:pt x="493" y="135"/>
                </a:lnTo>
                <a:lnTo>
                  <a:pt x="493" y="137"/>
                </a:lnTo>
                <a:lnTo>
                  <a:pt x="493" y="139"/>
                </a:lnTo>
                <a:lnTo>
                  <a:pt x="493" y="141"/>
                </a:lnTo>
                <a:lnTo>
                  <a:pt x="495" y="141"/>
                </a:lnTo>
                <a:lnTo>
                  <a:pt x="495" y="143"/>
                </a:lnTo>
                <a:lnTo>
                  <a:pt x="497" y="143"/>
                </a:lnTo>
                <a:lnTo>
                  <a:pt x="497" y="144"/>
                </a:lnTo>
                <a:lnTo>
                  <a:pt x="498" y="144"/>
                </a:lnTo>
                <a:lnTo>
                  <a:pt x="498" y="143"/>
                </a:lnTo>
                <a:lnTo>
                  <a:pt x="500" y="143"/>
                </a:lnTo>
                <a:lnTo>
                  <a:pt x="500" y="141"/>
                </a:lnTo>
                <a:lnTo>
                  <a:pt x="502" y="141"/>
                </a:lnTo>
                <a:lnTo>
                  <a:pt x="502" y="135"/>
                </a:lnTo>
                <a:lnTo>
                  <a:pt x="502" y="131"/>
                </a:lnTo>
                <a:lnTo>
                  <a:pt x="502" y="129"/>
                </a:lnTo>
                <a:lnTo>
                  <a:pt x="504" y="127"/>
                </a:lnTo>
                <a:lnTo>
                  <a:pt x="506" y="125"/>
                </a:lnTo>
                <a:lnTo>
                  <a:pt x="508" y="123"/>
                </a:lnTo>
                <a:lnTo>
                  <a:pt x="512" y="121"/>
                </a:lnTo>
                <a:lnTo>
                  <a:pt x="518" y="118"/>
                </a:lnTo>
                <a:lnTo>
                  <a:pt x="520" y="118"/>
                </a:lnTo>
                <a:lnTo>
                  <a:pt x="522" y="116"/>
                </a:lnTo>
                <a:lnTo>
                  <a:pt x="523" y="118"/>
                </a:lnTo>
                <a:lnTo>
                  <a:pt x="527" y="121"/>
                </a:lnTo>
                <a:lnTo>
                  <a:pt x="531" y="123"/>
                </a:lnTo>
                <a:lnTo>
                  <a:pt x="533" y="125"/>
                </a:lnTo>
                <a:lnTo>
                  <a:pt x="535" y="125"/>
                </a:lnTo>
                <a:lnTo>
                  <a:pt x="535" y="127"/>
                </a:lnTo>
                <a:lnTo>
                  <a:pt x="537" y="127"/>
                </a:lnTo>
                <a:lnTo>
                  <a:pt x="537" y="129"/>
                </a:lnTo>
                <a:lnTo>
                  <a:pt x="539" y="131"/>
                </a:lnTo>
                <a:lnTo>
                  <a:pt x="541" y="133"/>
                </a:lnTo>
                <a:lnTo>
                  <a:pt x="541" y="135"/>
                </a:lnTo>
                <a:lnTo>
                  <a:pt x="543" y="139"/>
                </a:lnTo>
                <a:lnTo>
                  <a:pt x="543" y="141"/>
                </a:lnTo>
                <a:lnTo>
                  <a:pt x="543" y="143"/>
                </a:lnTo>
                <a:lnTo>
                  <a:pt x="543" y="144"/>
                </a:lnTo>
                <a:lnTo>
                  <a:pt x="543" y="146"/>
                </a:lnTo>
                <a:lnTo>
                  <a:pt x="543" y="150"/>
                </a:lnTo>
                <a:lnTo>
                  <a:pt x="541" y="156"/>
                </a:lnTo>
                <a:lnTo>
                  <a:pt x="543" y="158"/>
                </a:lnTo>
                <a:lnTo>
                  <a:pt x="543" y="160"/>
                </a:lnTo>
                <a:lnTo>
                  <a:pt x="543" y="162"/>
                </a:lnTo>
                <a:lnTo>
                  <a:pt x="541" y="164"/>
                </a:lnTo>
                <a:lnTo>
                  <a:pt x="541" y="166"/>
                </a:lnTo>
                <a:lnTo>
                  <a:pt x="541" y="167"/>
                </a:lnTo>
                <a:lnTo>
                  <a:pt x="539" y="169"/>
                </a:lnTo>
                <a:lnTo>
                  <a:pt x="539" y="171"/>
                </a:lnTo>
                <a:lnTo>
                  <a:pt x="537" y="171"/>
                </a:lnTo>
                <a:lnTo>
                  <a:pt x="535" y="173"/>
                </a:lnTo>
                <a:lnTo>
                  <a:pt x="533" y="173"/>
                </a:lnTo>
                <a:lnTo>
                  <a:pt x="531" y="173"/>
                </a:lnTo>
                <a:lnTo>
                  <a:pt x="529" y="175"/>
                </a:lnTo>
                <a:lnTo>
                  <a:pt x="527" y="175"/>
                </a:lnTo>
                <a:lnTo>
                  <a:pt x="525" y="175"/>
                </a:lnTo>
                <a:lnTo>
                  <a:pt x="525" y="177"/>
                </a:lnTo>
                <a:lnTo>
                  <a:pt x="525" y="179"/>
                </a:lnTo>
                <a:lnTo>
                  <a:pt x="525" y="181"/>
                </a:lnTo>
                <a:lnTo>
                  <a:pt x="527" y="183"/>
                </a:lnTo>
                <a:lnTo>
                  <a:pt x="527" y="185"/>
                </a:lnTo>
                <a:lnTo>
                  <a:pt x="529" y="185"/>
                </a:lnTo>
                <a:lnTo>
                  <a:pt x="529" y="187"/>
                </a:lnTo>
                <a:lnTo>
                  <a:pt x="531" y="187"/>
                </a:lnTo>
                <a:lnTo>
                  <a:pt x="533" y="189"/>
                </a:lnTo>
                <a:lnTo>
                  <a:pt x="537" y="190"/>
                </a:lnTo>
                <a:lnTo>
                  <a:pt x="539" y="190"/>
                </a:lnTo>
                <a:lnTo>
                  <a:pt x="539" y="192"/>
                </a:lnTo>
                <a:lnTo>
                  <a:pt x="541" y="192"/>
                </a:lnTo>
                <a:lnTo>
                  <a:pt x="541" y="194"/>
                </a:lnTo>
                <a:lnTo>
                  <a:pt x="541" y="196"/>
                </a:lnTo>
                <a:lnTo>
                  <a:pt x="541" y="198"/>
                </a:lnTo>
                <a:lnTo>
                  <a:pt x="541" y="200"/>
                </a:lnTo>
                <a:lnTo>
                  <a:pt x="537" y="208"/>
                </a:lnTo>
                <a:lnTo>
                  <a:pt x="533" y="215"/>
                </a:lnTo>
                <a:lnTo>
                  <a:pt x="531" y="217"/>
                </a:lnTo>
                <a:lnTo>
                  <a:pt x="529" y="219"/>
                </a:lnTo>
                <a:lnTo>
                  <a:pt x="527" y="221"/>
                </a:lnTo>
                <a:lnTo>
                  <a:pt x="527" y="223"/>
                </a:lnTo>
                <a:lnTo>
                  <a:pt x="523" y="223"/>
                </a:lnTo>
                <a:lnTo>
                  <a:pt x="522" y="223"/>
                </a:lnTo>
                <a:lnTo>
                  <a:pt x="520" y="223"/>
                </a:lnTo>
                <a:lnTo>
                  <a:pt x="518" y="223"/>
                </a:lnTo>
                <a:lnTo>
                  <a:pt x="516" y="223"/>
                </a:lnTo>
                <a:lnTo>
                  <a:pt x="512" y="223"/>
                </a:lnTo>
                <a:lnTo>
                  <a:pt x="508" y="225"/>
                </a:lnTo>
                <a:lnTo>
                  <a:pt x="504" y="227"/>
                </a:lnTo>
                <a:lnTo>
                  <a:pt x="502" y="227"/>
                </a:lnTo>
                <a:lnTo>
                  <a:pt x="500" y="227"/>
                </a:lnTo>
                <a:lnTo>
                  <a:pt x="498" y="227"/>
                </a:lnTo>
                <a:lnTo>
                  <a:pt x="497" y="227"/>
                </a:lnTo>
                <a:lnTo>
                  <a:pt x="493" y="225"/>
                </a:lnTo>
                <a:lnTo>
                  <a:pt x="491" y="223"/>
                </a:lnTo>
                <a:lnTo>
                  <a:pt x="489" y="223"/>
                </a:lnTo>
                <a:lnTo>
                  <a:pt x="489" y="221"/>
                </a:lnTo>
                <a:lnTo>
                  <a:pt x="487" y="221"/>
                </a:lnTo>
                <a:lnTo>
                  <a:pt x="487" y="219"/>
                </a:lnTo>
                <a:lnTo>
                  <a:pt x="485" y="217"/>
                </a:lnTo>
                <a:lnTo>
                  <a:pt x="485" y="214"/>
                </a:lnTo>
                <a:lnTo>
                  <a:pt x="483" y="212"/>
                </a:lnTo>
                <a:lnTo>
                  <a:pt x="481" y="210"/>
                </a:lnTo>
                <a:lnTo>
                  <a:pt x="479" y="210"/>
                </a:lnTo>
                <a:lnTo>
                  <a:pt x="479" y="208"/>
                </a:lnTo>
                <a:lnTo>
                  <a:pt x="474" y="208"/>
                </a:lnTo>
                <a:lnTo>
                  <a:pt x="470" y="208"/>
                </a:lnTo>
                <a:lnTo>
                  <a:pt x="468" y="208"/>
                </a:lnTo>
                <a:lnTo>
                  <a:pt x="466" y="206"/>
                </a:lnTo>
                <a:lnTo>
                  <a:pt x="464" y="206"/>
                </a:lnTo>
                <a:lnTo>
                  <a:pt x="462" y="206"/>
                </a:lnTo>
                <a:lnTo>
                  <a:pt x="462" y="204"/>
                </a:lnTo>
                <a:lnTo>
                  <a:pt x="460" y="204"/>
                </a:lnTo>
                <a:lnTo>
                  <a:pt x="458" y="202"/>
                </a:lnTo>
                <a:lnTo>
                  <a:pt x="454" y="202"/>
                </a:lnTo>
                <a:lnTo>
                  <a:pt x="452" y="200"/>
                </a:lnTo>
                <a:lnTo>
                  <a:pt x="451" y="200"/>
                </a:lnTo>
                <a:lnTo>
                  <a:pt x="451" y="198"/>
                </a:lnTo>
                <a:lnTo>
                  <a:pt x="449" y="198"/>
                </a:lnTo>
                <a:lnTo>
                  <a:pt x="447" y="196"/>
                </a:lnTo>
                <a:lnTo>
                  <a:pt x="445" y="194"/>
                </a:lnTo>
                <a:lnTo>
                  <a:pt x="443" y="192"/>
                </a:lnTo>
                <a:lnTo>
                  <a:pt x="443" y="190"/>
                </a:lnTo>
                <a:lnTo>
                  <a:pt x="441" y="189"/>
                </a:lnTo>
                <a:lnTo>
                  <a:pt x="441" y="187"/>
                </a:lnTo>
                <a:lnTo>
                  <a:pt x="439" y="185"/>
                </a:lnTo>
                <a:lnTo>
                  <a:pt x="439" y="183"/>
                </a:lnTo>
                <a:lnTo>
                  <a:pt x="439" y="181"/>
                </a:lnTo>
                <a:lnTo>
                  <a:pt x="437" y="179"/>
                </a:lnTo>
                <a:lnTo>
                  <a:pt x="437" y="171"/>
                </a:lnTo>
                <a:lnTo>
                  <a:pt x="437" y="162"/>
                </a:lnTo>
                <a:lnTo>
                  <a:pt x="435" y="162"/>
                </a:lnTo>
                <a:lnTo>
                  <a:pt x="435" y="160"/>
                </a:lnTo>
                <a:lnTo>
                  <a:pt x="433" y="160"/>
                </a:lnTo>
                <a:lnTo>
                  <a:pt x="429" y="158"/>
                </a:lnTo>
                <a:lnTo>
                  <a:pt x="427" y="156"/>
                </a:lnTo>
                <a:lnTo>
                  <a:pt x="424" y="154"/>
                </a:lnTo>
                <a:lnTo>
                  <a:pt x="422" y="152"/>
                </a:lnTo>
                <a:lnTo>
                  <a:pt x="420" y="152"/>
                </a:lnTo>
                <a:lnTo>
                  <a:pt x="420" y="150"/>
                </a:lnTo>
                <a:lnTo>
                  <a:pt x="420" y="148"/>
                </a:lnTo>
                <a:lnTo>
                  <a:pt x="420" y="146"/>
                </a:lnTo>
                <a:lnTo>
                  <a:pt x="422" y="144"/>
                </a:lnTo>
                <a:lnTo>
                  <a:pt x="424" y="143"/>
                </a:lnTo>
                <a:lnTo>
                  <a:pt x="427" y="141"/>
                </a:lnTo>
                <a:lnTo>
                  <a:pt x="429" y="139"/>
                </a:lnTo>
                <a:lnTo>
                  <a:pt x="429" y="137"/>
                </a:lnTo>
                <a:lnTo>
                  <a:pt x="431" y="137"/>
                </a:lnTo>
                <a:lnTo>
                  <a:pt x="433" y="135"/>
                </a:lnTo>
                <a:lnTo>
                  <a:pt x="435" y="135"/>
                </a:lnTo>
                <a:lnTo>
                  <a:pt x="435" y="133"/>
                </a:lnTo>
                <a:lnTo>
                  <a:pt x="439" y="133"/>
                </a:lnTo>
                <a:lnTo>
                  <a:pt x="441" y="133"/>
                </a:lnTo>
                <a:lnTo>
                  <a:pt x="445" y="131"/>
                </a:lnTo>
                <a:lnTo>
                  <a:pt x="447" y="131"/>
                </a:lnTo>
                <a:lnTo>
                  <a:pt x="449" y="131"/>
                </a:lnTo>
                <a:lnTo>
                  <a:pt x="449" y="125"/>
                </a:lnTo>
                <a:lnTo>
                  <a:pt x="449" y="121"/>
                </a:lnTo>
                <a:close/>
                <a:moveTo>
                  <a:pt x="387" y="98"/>
                </a:moveTo>
                <a:lnTo>
                  <a:pt x="389" y="98"/>
                </a:lnTo>
                <a:lnTo>
                  <a:pt x="391" y="96"/>
                </a:lnTo>
                <a:lnTo>
                  <a:pt x="393" y="98"/>
                </a:lnTo>
                <a:lnTo>
                  <a:pt x="395" y="98"/>
                </a:lnTo>
                <a:lnTo>
                  <a:pt x="397" y="98"/>
                </a:lnTo>
                <a:lnTo>
                  <a:pt x="399" y="98"/>
                </a:lnTo>
                <a:lnTo>
                  <a:pt x="401" y="100"/>
                </a:lnTo>
                <a:lnTo>
                  <a:pt x="403" y="100"/>
                </a:lnTo>
                <a:lnTo>
                  <a:pt x="404" y="102"/>
                </a:lnTo>
                <a:lnTo>
                  <a:pt x="408" y="104"/>
                </a:lnTo>
                <a:lnTo>
                  <a:pt x="412" y="106"/>
                </a:lnTo>
                <a:lnTo>
                  <a:pt x="414" y="108"/>
                </a:lnTo>
                <a:lnTo>
                  <a:pt x="416" y="110"/>
                </a:lnTo>
                <a:lnTo>
                  <a:pt x="418" y="112"/>
                </a:lnTo>
                <a:lnTo>
                  <a:pt x="422" y="114"/>
                </a:lnTo>
                <a:lnTo>
                  <a:pt x="424" y="116"/>
                </a:lnTo>
                <a:lnTo>
                  <a:pt x="424" y="118"/>
                </a:lnTo>
                <a:lnTo>
                  <a:pt x="426" y="119"/>
                </a:lnTo>
                <a:lnTo>
                  <a:pt x="427" y="121"/>
                </a:lnTo>
                <a:lnTo>
                  <a:pt x="429" y="123"/>
                </a:lnTo>
                <a:lnTo>
                  <a:pt x="429" y="125"/>
                </a:lnTo>
                <a:lnTo>
                  <a:pt x="431" y="125"/>
                </a:lnTo>
                <a:lnTo>
                  <a:pt x="431" y="127"/>
                </a:lnTo>
                <a:lnTo>
                  <a:pt x="429" y="129"/>
                </a:lnTo>
                <a:lnTo>
                  <a:pt x="429" y="131"/>
                </a:lnTo>
                <a:lnTo>
                  <a:pt x="427" y="131"/>
                </a:lnTo>
                <a:lnTo>
                  <a:pt x="427" y="133"/>
                </a:lnTo>
                <a:lnTo>
                  <a:pt x="427" y="135"/>
                </a:lnTo>
                <a:lnTo>
                  <a:pt x="426" y="135"/>
                </a:lnTo>
                <a:lnTo>
                  <a:pt x="426" y="137"/>
                </a:lnTo>
                <a:lnTo>
                  <a:pt x="424" y="137"/>
                </a:lnTo>
                <a:lnTo>
                  <a:pt x="424" y="139"/>
                </a:lnTo>
                <a:lnTo>
                  <a:pt x="422" y="139"/>
                </a:lnTo>
                <a:lnTo>
                  <a:pt x="420" y="139"/>
                </a:lnTo>
                <a:lnTo>
                  <a:pt x="418" y="139"/>
                </a:lnTo>
                <a:lnTo>
                  <a:pt x="416" y="139"/>
                </a:lnTo>
                <a:lnTo>
                  <a:pt x="414" y="139"/>
                </a:lnTo>
                <a:lnTo>
                  <a:pt x="412" y="139"/>
                </a:lnTo>
                <a:lnTo>
                  <a:pt x="408" y="137"/>
                </a:lnTo>
                <a:lnTo>
                  <a:pt x="406" y="137"/>
                </a:lnTo>
                <a:lnTo>
                  <a:pt x="404" y="135"/>
                </a:lnTo>
                <a:lnTo>
                  <a:pt x="403" y="133"/>
                </a:lnTo>
                <a:lnTo>
                  <a:pt x="401" y="133"/>
                </a:lnTo>
                <a:lnTo>
                  <a:pt x="399" y="131"/>
                </a:lnTo>
                <a:lnTo>
                  <a:pt x="397" y="129"/>
                </a:lnTo>
                <a:lnTo>
                  <a:pt x="395" y="127"/>
                </a:lnTo>
                <a:lnTo>
                  <a:pt x="393" y="123"/>
                </a:lnTo>
                <a:lnTo>
                  <a:pt x="389" y="121"/>
                </a:lnTo>
                <a:lnTo>
                  <a:pt x="389" y="118"/>
                </a:lnTo>
                <a:lnTo>
                  <a:pt x="387" y="116"/>
                </a:lnTo>
                <a:lnTo>
                  <a:pt x="385" y="114"/>
                </a:lnTo>
                <a:lnTo>
                  <a:pt x="383" y="112"/>
                </a:lnTo>
                <a:lnTo>
                  <a:pt x="383" y="110"/>
                </a:lnTo>
                <a:lnTo>
                  <a:pt x="383" y="108"/>
                </a:lnTo>
                <a:lnTo>
                  <a:pt x="381" y="106"/>
                </a:lnTo>
                <a:lnTo>
                  <a:pt x="381" y="104"/>
                </a:lnTo>
                <a:lnTo>
                  <a:pt x="381" y="102"/>
                </a:lnTo>
                <a:lnTo>
                  <a:pt x="381" y="100"/>
                </a:lnTo>
                <a:lnTo>
                  <a:pt x="383" y="98"/>
                </a:lnTo>
                <a:lnTo>
                  <a:pt x="385" y="98"/>
                </a:lnTo>
                <a:lnTo>
                  <a:pt x="387" y="98"/>
                </a:lnTo>
                <a:close/>
                <a:moveTo>
                  <a:pt x="560" y="212"/>
                </a:moveTo>
                <a:lnTo>
                  <a:pt x="560" y="210"/>
                </a:lnTo>
                <a:lnTo>
                  <a:pt x="560" y="208"/>
                </a:lnTo>
                <a:lnTo>
                  <a:pt x="560" y="206"/>
                </a:lnTo>
                <a:lnTo>
                  <a:pt x="562" y="204"/>
                </a:lnTo>
                <a:lnTo>
                  <a:pt x="562" y="202"/>
                </a:lnTo>
                <a:lnTo>
                  <a:pt x="562" y="200"/>
                </a:lnTo>
                <a:lnTo>
                  <a:pt x="564" y="200"/>
                </a:lnTo>
                <a:lnTo>
                  <a:pt x="564" y="198"/>
                </a:lnTo>
                <a:lnTo>
                  <a:pt x="562" y="192"/>
                </a:lnTo>
                <a:lnTo>
                  <a:pt x="562" y="187"/>
                </a:lnTo>
                <a:lnTo>
                  <a:pt x="562" y="185"/>
                </a:lnTo>
                <a:lnTo>
                  <a:pt x="564" y="183"/>
                </a:lnTo>
                <a:lnTo>
                  <a:pt x="564" y="181"/>
                </a:lnTo>
                <a:lnTo>
                  <a:pt x="564" y="179"/>
                </a:lnTo>
                <a:lnTo>
                  <a:pt x="566" y="177"/>
                </a:lnTo>
                <a:lnTo>
                  <a:pt x="566" y="175"/>
                </a:lnTo>
                <a:lnTo>
                  <a:pt x="568" y="175"/>
                </a:lnTo>
                <a:lnTo>
                  <a:pt x="568" y="173"/>
                </a:lnTo>
                <a:lnTo>
                  <a:pt x="569" y="173"/>
                </a:lnTo>
                <a:lnTo>
                  <a:pt x="571" y="173"/>
                </a:lnTo>
                <a:lnTo>
                  <a:pt x="573" y="173"/>
                </a:lnTo>
                <a:lnTo>
                  <a:pt x="573" y="175"/>
                </a:lnTo>
                <a:lnTo>
                  <a:pt x="575" y="175"/>
                </a:lnTo>
                <a:lnTo>
                  <a:pt x="577" y="177"/>
                </a:lnTo>
                <a:lnTo>
                  <a:pt x="577" y="179"/>
                </a:lnTo>
                <a:lnTo>
                  <a:pt x="579" y="179"/>
                </a:lnTo>
                <a:lnTo>
                  <a:pt x="579" y="181"/>
                </a:lnTo>
                <a:lnTo>
                  <a:pt x="579" y="179"/>
                </a:lnTo>
                <a:lnTo>
                  <a:pt x="581" y="177"/>
                </a:lnTo>
                <a:lnTo>
                  <a:pt x="581" y="175"/>
                </a:lnTo>
                <a:lnTo>
                  <a:pt x="583" y="171"/>
                </a:lnTo>
                <a:lnTo>
                  <a:pt x="583" y="169"/>
                </a:lnTo>
                <a:lnTo>
                  <a:pt x="585" y="169"/>
                </a:lnTo>
                <a:lnTo>
                  <a:pt x="585" y="167"/>
                </a:lnTo>
                <a:lnTo>
                  <a:pt x="587" y="167"/>
                </a:lnTo>
                <a:lnTo>
                  <a:pt x="587" y="166"/>
                </a:lnTo>
                <a:lnTo>
                  <a:pt x="589" y="166"/>
                </a:lnTo>
                <a:lnTo>
                  <a:pt x="591" y="166"/>
                </a:lnTo>
                <a:lnTo>
                  <a:pt x="593" y="166"/>
                </a:lnTo>
                <a:lnTo>
                  <a:pt x="594" y="166"/>
                </a:lnTo>
                <a:lnTo>
                  <a:pt x="596" y="166"/>
                </a:lnTo>
                <a:lnTo>
                  <a:pt x="596" y="167"/>
                </a:lnTo>
                <a:lnTo>
                  <a:pt x="598" y="167"/>
                </a:lnTo>
                <a:lnTo>
                  <a:pt x="598" y="169"/>
                </a:lnTo>
                <a:lnTo>
                  <a:pt x="600" y="171"/>
                </a:lnTo>
                <a:lnTo>
                  <a:pt x="600" y="173"/>
                </a:lnTo>
                <a:lnTo>
                  <a:pt x="600" y="175"/>
                </a:lnTo>
                <a:lnTo>
                  <a:pt x="598" y="179"/>
                </a:lnTo>
                <a:lnTo>
                  <a:pt x="598" y="181"/>
                </a:lnTo>
                <a:lnTo>
                  <a:pt x="596" y="187"/>
                </a:lnTo>
                <a:lnTo>
                  <a:pt x="596" y="192"/>
                </a:lnTo>
                <a:lnTo>
                  <a:pt x="596" y="196"/>
                </a:lnTo>
                <a:lnTo>
                  <a:pt x="596" y="198"/>
                </a:lnTo>
                <a:lnTo>
                  <a:pt x="598" y="198"/>
                </a:lnTo>
                <a:lnTo>
                  <a:pt x="600" y="198"/>
                </a:lnTo>
                <a:lnTo>
                  <a:pt x="602" y="198"/>
                </a:lnTo>
                <a:lnTo>
                  <a:pt x="604" y="196"/>
                </a:lnTo>
                <a:lnTo>
                  <a:pt x="606" y="194"/>
                </a:lnTo>
                <a:lnTo>
                  <a:pt x="608" y="192"/>
                </a:lnTo>
                <a:lnTo>
                  <a:pt x="610" y="192"/>
                </a:lnTo>
                <a:lnTo>
                  <a:pt x="612" y="190"/>
                </a:lnTo>
                <a:lnTo>
                  <a:pt x="614" y="190"/>
                </a:lnTo>
                <a:lnTo>
                  <a:pt x="616" y="190"/>
                </a:lnTo>
                <a:lnTo>
                  <a:pt x="617" y="190"/>
                </a:lnTo>
                <a:lnTo>
                  <a:pt x="619" y="190"/>
                </a:lnTo>
                <a:lnTo>
                  <a:pt x="619" y="192"/>
                </a:lnTo>
                <a:lnTo>
                  <a:pt x="621" y="192"/>
                </a:lnTo>
                <a:lnTo>
                  <a:pt x="623" y="194"/>
                </a:lnTo>
                <a:lnTo>
                  <a:pt x="625" y="198"/>
                </a:lnTo>
                <a:lnTo>
                  <a:pt x="627" y="200"/>
                </a:lnTo>
                <a:lnTo>
                  <a:pt x="629" y="202"/>
                </a:lnTo>
                <a:lnTo>
                  <a:pt x="629" y="204"/>
                </a:lnTo>
                <a:lnTo>
                  <a:pt x="629" y="206"/>
                </a:lnTo>
                <a:lnTo>
                  <a:pt x="627" y="208"/>
                </a:lnTo>
                <a:lnTo>
                  <a:pt x="627" y="210"/>
                </a:lnTo>
                <a:lnTo>
                  <a:pt x="627" y="212"/>
                </a:lnTo>
                <a:lnTo>
                  <a:pt x="625" y="214"/>
                </a:lnTo>
                <a:lnTo>
                  <a:pt x="625" y="215"/>
                </a:lnTo>
                <a:lnTo>
                  <a:pt x="627" y="215"/>
                </a:lnTo>
                <a:lnTo>
                  <a:pt x="629" y="217"/>
                </a:lnTo>
                <a:lnTo>
                  <a:pt x="631" y="217"/>
                </a:lnTo>
                <a:lnTo>
                  <a:pt x="635" y="217"/>
                </a:lnTo>
                <a:lnTo>
                  <a:pt x="639" y="217"/>
                </a:lnTo>
                <a:lnTo>
                  <a:pt x="640" y="217"/>
                </a:lnTo>
                <a:lnTo>
                  <a:pt x="642" y="217"/>
                </a:lnTo>
                <a:lnTo>
                  <a:pt x="644" y="217"/>
                </a:lnTo>
                <a:lnTo>
                  <a:pt x="646" y="217"/>
                </a:lnTo>
                <a:lnTo>
                  <a:pt x="648" y="217"/>
                </a:lnTo>
                <a:lnTo>
                  <a:pt x="648" y="219"/>
                </a:lnTo>
                <a:lnTo>
                  <a:pt x="650" y="219"/>
                </a:lnTo>
                <a:lnTo>
                  <a:pt x="650" y="223"/>
                </a:lnTo>
                <a:lnTo>
                  <a:pt x="650" y="227"/>
                </a:lnTo>
                <a:lnTo>
                  <a:pt x="650" y="229"/>
                </a:lnTo>
                <a:lnTo>
                  <a:pt x="650" y="233"/>
                </a:lnTo>
                <a:lnTo>
                  <a:pt x="650" y="235"/>
                </a:lnTo>
                <a:lnTo>
                  <a:pt x="650" y="237"/>
                </a:lnTo>
                <a:lnTo>
                  <a:pt x="650" y="240"/>
                </a:lnTo>
                <a:lnTo>
                  <a:pt x="648" y="242"/>
                </a:lnTo>
                <a:lnTo>
                  <a:pt x="648" y="244"/>
                </a:lnTo>
                <a:lnTo>
                  <a:pt x="648" y="246"/>
                </a:lnTo>
                <a:lnTo>
                  <a:pt x="646" y="248"/>
                </a:lnTo>
                <a:lnTo>
                  <a:pt x="646" y="250"/>
                </a:lnTo>
                <a:lnTo>
                  <a:pt x="644" y="252"/>
                </a:lnTo>
                <a:lnTo>
                  <a:pt x="642" y="254"/>
                </a:lnTo>
                <a:lnTo>
                  <a:pt x="642" y="256"/>
                </a:lnTo>
                <a:lnTo>
                  <a:pt x="640" y="256"/>
                </a:lnTo>
                <a:lnTo>
                  <a:pt x="639" y="258"/>
                </a:lnTo>
                <a:lnTo>
                  <a:pt x="637" y="260"/>
                </a:lnTo>
                <a:lnTo>
                  <a:pt x="635" y="261"/>
                </a:lnTo>
                <a:lnTo>
                  <a:pt x="633" y="261"/>
                </a:lnTo>
                <a:lnTo>
                  <a:pt x="631" y="261"/>
                </a:lnTo>
                <a:lnTo>
                  <a:pt x="629" y="263"/>
                </a:lnTo>
                <a:lnTo>
                  <a:pt x="627" y="263"/>
                </a:lnTo>
                <a:lnTo>
                  <a:pt x="625" y="263"/>
                </a:lnTo>
                <a:lnTo>
                  <a:pt x="623" y="263"/>
                </a:lnTo>
                <a:lnTo>
                  <a:pt x="621" y="263"/>
                </a:lnTo>
                <a:lnTo>
                  <a:pt x="619" y="263"/>
                </a:lnTo>
                <a:lnTo>
                  <a:pt x="617" y="263"/>
                </a:lnTo>
                <a:lnTo>
                  <a:pt x="616" y="263"/>
                </a:lnTo>
                <a:lnTo>
                  <a:pt x="614" y="263"/>
                </a:lnTo>
                <a:lnTo>
                  <a:pt x="612" y="265"/>
                </a:lnTo>
                <a:lnTo>
                  <a:pt x="610" y="265"/>
                </a:lnTo>
                <a:lnTo>
                  <a:pt x="604" y="267"/>
                </a:lnTo>
                <a:lnTo>
                  <a:pt x="598" y="269"/>
                </a:lnTo>
                <a:lnTo>
                  <a:pt x="596" y="271"/>
                </a:lnTo>
                <a:lnTo>
                  <a:pt x="593" y="271"/>
                </a:lnTo>
                <a:lnTo>
                  <a:pt x="591" y="271"/>
                </a:lnTo>
                <a:lnTo>
                  <a:pt x="587" y="271"/>
                </a:lnTo>
                <a:lnTo>
                  <a:pt x="585" y="273"/>
                </a:lnTo>
                <a:lnTo>
                  <a:pt x="583" y="273"/>
                </a:lnTo>
                <a:lnTo>
                  <a:pt x="579" y="273"/>
                </a:lnTo>
                <a:lnTo>
                  <a:pt x="577" y="273"/>
                </a:lnTo>
                <a:lnTo>
                  <a:pt x="573" y="275"/>
                </a:lnTo>
                <a:lnTo>
                  <a:pt x="571" y="277"/>
                </a:lnTo>
                <a:lnTo>
                  <a:pt x="566" y="281"/>
                </a:lnTo>
                <a:lnTo>
                  <a:pt x="562" y="285"/>
                </a:lnTo>
                <a:lnTo>
                  <a:pt x="560" y="286"/>
                </a:lnTo>
                <a:lnTo>
                  <a:pt x="558" y="286"/>
                </a:lnTo>
                <a:lnTo>
                  <a:pt x="556" y="288"/>
                </a:lnTo>
                <a:lnTo>
                  <a:pt x="554" y="288"/>
                </a:lnTo>
                <a:lnTo>
                  <a:pt x="550" y="288"/>
                </a:lnTo>
                <a:lnTo>
                  <a:pt x="550" y="290"/>
                </a:lnTo>
                <a:lnTo>
                  <a:pt x="548" y="290"/>
                </a:lnTo>
                <a:lnTo>
                  <a:pt x="546" y="288"/>
                </a:lnTo>
                <a:lnTo>
                  <a:pt x="545" y="288"/>
                </a:lnTo>
                <a:lnTo>
                  <a:pt x="543" y="288"/>
                </a:lnTo>
                <a:lnTo>
                  <a:pt x="539" y="288"/>
                </a:lnTo>
                <a:lnTo>
                  <a:pt x="537" y="288"/>
                </a:lnTo>
                <a:lnTo>
                  <a:pt x="535" y="286"/>
                </a:lnTo>
                <a:lnTo>
                  <a:pt x="533" y="286"/>
                </a:lnTo>
                <a:lnTo>
                  <a:pt x="531" y="285"/>
                </a:lnTo>
                <a:lnTo>
                  <a:pt x="529" y="283"/>
                </a:lnTo>
                <a:lnTo>
                  <a:pt x="529" y="281"/>
                </a:lnTo>
                <a:lnTo>
                  <a:pt x="529" y="279"/>
                </a:lnTo>
                <a:lnTo>
                  <a:pt x="529" y="277"/>
                </a:lnTo>
                <a:lnTo>
                  <a:pt x="531" y="277"/>
                </a:lnTo>
                <a:lnTo>
                  <a:pt x="531" y="275"/>
                </a:lnTo>
                <a:lnTo>
                  <a:pt x="533" y="273"/>
                </a:lnTo>
                <a:lnTo>
                  <a:pt x="533" y="271"/>
                </a:lnTo>
                <a:lnTo>
                  <a:pt x="535" y="269"/>
                </a:lnTo>
                <a:lnTo>
                  <a:pt x="537" y="265"/>
                </a:lnTo>
                <a:lnTo>
                  <a:pt x="539" y="265"/>
                </a:lnTo>
                <a:lnTo>
                  <a:pt x="539" y="263"/>
                </a:lnTo>
                <a:lnTo>
                  <a:pt x="539" y="260"/>
                </a:lnTo>
                <a:lnTo>
                  <a:pt x="539" y="256"/>
                </a:lnTo>
                <a:lnTo>
                  <a:pt x="541" y="252"/>
                </a:lnTo>
                <a:lnTo>
                  <a:pt x="541" y="250"/>
                </a:lnTo>
                <a:lnTo>
                  <a:pt x="543" y="246"/>
                </a:lnTo>
                <a:lnTo>
                  <a:pt x="543" y="244"/>
                </a:lnTo>
                <a:lnTo>
                  <a:pt x="545" y="240"/>
                </a:lnTo>
                <a:lnTo>
                  <a:pt x="546" y="238"/>
                </a:lnTo>
                <a:lnTo>
                  <a:pt x="548" y="237"/>
                </a:lnTo>
                <a:lnTo>
                  <a:pt x="550" y="235"/>
                </a:lnTo>
                <a:lnTo>
                  <a:pt x="552" y="233"/>
                </a:lnTo>
                <a:lnTo>
                  <a:pt x="554" y="231"/>
                </a:lnTo>
                <a:lnTo>
                  <a:pt x="558" y="229"/>
                </a:lnTo>
                <a:lnTo>
                  <a:pt x="562" y="227"/>
                </a:lnTo>
                <a:lnTo>
                  <a:pt x="562" y="221"/>
                </a:lnTo>
                <a:lnTo>
                  <a:pt x="560" y="215"/>
                </a:lnTo>
                <a:lnTo>
                  <a:pt x="560" y="214"/>
                </a:lnTo>
                <a:lnTo>
                  <a:pt x="560" y="212"/>
                </a:lnTo>
                <a:close/>
                <a:moveTo>
                  <a:pt x="380" y="143"/>
                </a:moveTo>
                <a:lnTo>
                  <a:pt x="381" y="143"/>
                </a:lnTo>
                <a:lnTo>
                  <a:pt x="383" y="143"/>
                </a:lnTo>
                <a:lnTo>
                  <a:pt x="383" y="146"/>
                </a:lnTo>
                <a:lnTo>
                  <a:pt x="383" y="148"/>
                </a:lnTo>
                <a:lnTo>
                  <a:pt x="383" y="150"/>
                </a:lnTo>
                <a:lnTo>
                  <a:pt x="381" y="150"/>
                </a:lnTo>
                <a:lnTo>
                  <a:pt x="381" y="152"/>
                </a:lnTo>
                <a:lnTo>
                  <a:pt x="380" y="152"/>
                </a:lnTo>
                <a:lnTo>
                  <a:pt x="378" y="150"/>
                </a:lnTo>
                <a:lnTo>
                  <a:pt x="378" y="146"/>
                </a:lnTo>
                <a:lnTo>
                  <a:pt x="378" y="144"/>
                </a:lnTo>
                <a:lnTo>
                  <a:pt x="378" y="143"/>
                </a:lnTo>
                <a:lnTo>
                  <a:pt x="380" y="143"/>
                </a:lnTo>
                <a:close/>
                <a:moveTo>
                  <a:pt x="387" y="152"/>
                </a:moveTo>
                <a:lnTo>
                  <a:pt x="387" y="152"/>
                </a:lnTo>
                <a:lnTo>
                  <a:pt x="389" y="152"/>
                </a:lnTo>
                <a:lnTo>
                  <a:pt x="391" y="154"/>
                </a:lnTo>
                <a:lnTo>
                  <a:pt x="391" y="156"/>
                </a:lnTo>
                <a:lnTo>
                  <a:pt x="391" y="158"/>
                </a:lnTo>
                <a:lnTo>
                  <a:pt x="389" y="158"/>
                </a:lnTo>
                <a:lnTo>
                  <a:pt x="387" y="158"/>
                </a:lnTo>
                <a:lnTo>
                  <a:pt x="385" y="158"/>
                </a:lnTo>
                <a:lnTo>
                  <a:pt x="383" y="158"/>
                </a:lnTo>
                <a:lnTo>
                  <a:pt x="383" y="156"/>
                </a:lnTo>
                <a:lnTo>
                  <a:pt x="383" y="154"/>
                </a:lnTo>
                <a:lnTo>
                  <a:pt x="385" y="152"/>
                </a:lnTo>
                <a:lnTo>
                  <a:pt x="387" y="152"/>
                </a:lnTo>
                <a:close/>
                <a:moveTo>
                  <a:pt x="393" y="133"/>
                </a:moveTo>
                <a:lnTo>
                  <a:pt x="395" y="133"/>
                </a:lnTo>
                <a:lnTo>
                  <a:pt x="397" y="133"/>
                </a:lnTo>
                <a:lnTo>
                  <a:pt x="399" y="135"/>
                </a:lnTo>
                <a:lnTo>
                  <a:pt x="399" y="137"/>
                </a:lnTo>
                <a:lnTo>
                  <a:pt x="399" y="139"/>
                </a:lnTo>
                <a:lnTo>
                  <a:pt x="397" y="139"/>
                </a:lnTo>
                <a:lnTo>
                  <a:pt x="395" y="139"/>
                </a:lnTo>
                <a:lnTo>
                  <a:pt x="393" y="139"/>
                </a:lnTo>
                <a:lnTo>
                  <a:pt x="389" y="139"/>
                </a:lnTo>
                <a:lnTo>
                  <a:pt x="387" y="139"/>
                </a:lnTo>
                <a:lnTo>
                  <a:pt x="385" y="139"/>
                </a:lnTo>
                <a:lnTo>
                  <a:pt x="385" y="137"/>
                </a:lnTo>
                <a:lnTo>
                  <a:pt x="385" y="135"/>
                </a:lnTo>
                <a:lnTo>
                  <a:pt x="387" y="133"/>
                </a:lnTo>
                <a:lnTo>
                  <a:pt x="389" y="133"/>
                </a:lnTo>
                <a:lnTo>
                  <a:pt x="393" y="133"/>
                </a:lnTo>
                <a:close/>
                <a:moveTo>
                  <a:pt x="399" y="154"/>
                </a:moveTo>
                <a:lnTo>
                  <a:pt x="401" y="154"/>
                </a:lnTo>
                <a:lnTo>
                  <a:pt x="401" y="156"/>
                </a:lnTo>
                <a:lnTo>
                  <a:pt x="403" y="156"/>
                </a:lnTo>
                <a:lnTo>
                  <a:pt x="403" y="158"/>
                </a:lnTo>
                <a:lnTo>
                  <a:pt x="403" y="160"/>
                </a:lnTo>
                <a:lnTo>
                  <a:pt x="401" y="160"/>
                </a:lnTo>
                <a:lnTo>
                  <a:pt x="399" y="162"/>
                </a:lnTo>
                <a:lnTo>
                  <a:pt x="397" y="162"/>
                </a:lnTo>
                <a:lnTo>
                  <a:pt x="395" y="160"/>
                </a:lnTo>
                <a:lnTo>
                  <a:pt x="395" y="158"/>
                </a:lnTo>
                <a:lnTo>
                  <a:pt x="395" y="156"/>
                </a:lnTo>
                <a:lnTo>
                  <a:pt x="397" y="156"/>
                </a:lnTo>
                <a:lnTo>
                  <a:pt x="397" y="154"/>
                </a:lnTo>
                <a:lnTo>
                  <a:pt x="399" y="154"/>
                </a:lnTo>
                <a:close/>
                <a:moveTo>
                  <a:pt x="412" y="156"/>
                </a:moveTo>
                <a:lnTo>
                  <a:pt x="412" y="156"/>
                </a:lnTo>
                <a:lnTo>
                  <a:pt x="414" y="156"/>
                </a:lnTo>
                <a:lnTo>
                  <a:pt x="414" y="158"/>
                </a:lnTo>
                <a:lnTo>
                  <a:pt x="416" y="158"/>
                </a:lnTo>
                <a:lnTo>
                  <a:pt x="416" y="160"/>
                </a:lnTo>
                <a:lnTo>
                  <a:pt x="416" y="162"/>
                </a:lnTo>
                <a:lnTo>
                  <a:pt x="416" y="164"/>
                </a:lnTo>
                <a:lnTo>
                  <a:pt x="416" y="166"/>
                </a:lnTo>
                <a:lnTo>
                  <a:pt x="414" y="166"/>
                </a:lnTo>
                <a:lnTo>
                  <a:pt x="412" y="167"/>
                </a:lnTo>
                <a:lnTo>
                  <a:pt x="410" y="167"/>
                </a:lnTo>
                <a:lnTo>
                  <a:pt x="410" y="166"/>
                </a:lnTo>
                <a:lnTo>
                  <a:pt x="408" y="166"/>
                </a:lnTo>
                <a:lnTo>
                  <a:pt x="408" y="164"/>
                </a:lnTo>
                <a:lnTo>
                  <a:pt x="408" y="162"/>
                </a:lnTo>
                <a:lnTo>
                  <a:pt x="408" y="160"/>
                </a:lnTo>
                <a:lnTo>
                  <a:pt x="408" y="158"/>
                </a:lnTo>
                <a:lnTo>
                  <a:pt x="410" y="158"/>
                </a:lnTo>
                <a:lnTo>
                  <a:pt x="410" y="156"/>
                </a:lnTo>
                <a:lnTo>
                  <a:pt x="412" y="156"/>
                </a:lnTo>
                <a:close/>
                <a:moveTo>
                  <a:pt x="508" y="62"/>
                </a:moveTo>
                <a:lnTo>
                  <a:pt x="510" y="62"/>
                </a:lnTo>
                <a:lnTo>
                  <a:pt x="512" y="62"/>
                </a:lnTo>
                <a:lnTo>
                  <a:pt x="512" y="64"/>
                </a:lnTo>
                <a:lnTo>
                  <a:pt x="512" y="66"/>
                </a:lnTo>
                <a:lnTo>
                  <a:pt x="512" y="68"/>
                </a:lnTo>
                <a:lnTo>
                  <a:pt x="512" y="70"/>
                </a:lnTo>
                <a:lnTo>
                  <a:pt x="510" y="70"/>
                </a:lnTo>
                <a:lnTo>
                  <a:pt x="508" y="70"/>
                </a:lnTo>
                <a:lnTo>
                  <a:pt x="506" y="70"/>
                </a:lnTo>
                <a:lnTo>
                  <a:pt x="506" y="68"/>
                </a:lnTo>
                <a:lnTo>
                  <a:pt x="506" y="66"/>
                </a:lnTo>
                <a:lnTo>
                  <a:pt x="506" y="64"/>
                </a:lnTo>
                <a:lnTo>
                  <a:pt x="506" y="62"/>
                </a:lnTo>
                <a:lnTo>
                  <a:pt x="508" y="62"/>
                </a:lnTo>
                <a:close/>
                <a:moveTo>
                  <a:pt x="437" y="8"/>
                </a:moveTo>
                <a:lnTo>
                  <a:pt x="437" y="8"/>
                </a:lnTo>
                <a:lnTo>
                  <a:pt x="439" y="8"/>
                </a:lnTo>
                <a:lnTo>
                  <a:pt x="439" y="10"/>
                </a:lnTo>
                <a:lnTo>
                  <a:pt x="441" y="12"/>
                </a:lnTo>
                <a:lnTo>
                  <a:pt x="441" y="14"/>
                </a:lnTo>
                <a:lnTo>
                  <a:pt x="439" y="14"/>
                </a:lnTo>
                <a:lnTo>
                  <a:pt x="439" y="16"/>
                </a:lnTo>
                <a:lnTo>
                  <a:pt x="437" y="16"/>
                </a:lnTo>
                <a:lnTo>
                  <a:pt x="435" y="16"/>
                </a:lnTo>
                <a:lnTo>
                  <a:pt x="433" y="16"/>
                </a:lnTo>
                <a:lnTo>
                  <a:pt x="433" y="14"/>
                </a:lnTo>
                <a:lnTo>
                  <a:pt x="433" y="12"/>
                </a:lnTo>
                <a:lnTo>
                  <a:pt x="433" y="10"/>
                </a:lnTo>
                <a:lnTo>
                  <a:pt x="435" y="8"/>
                </a:lnTo>
                <a:lnTo>
                  <a:pt x="437" y="8"/>
                </a:lnTo>
                <a:close/>
                <a:moveTo>
                  <a:pt x="393" y="2"/>
                </a:moveTo>
                <a:lnTo>
                  <a:pt x="397" y="2"/>
                </a:lnTo>
                <a:lnTo>
                  <a:pt x="399" y="2"/>
                </a:lnTo>
                <a:lnTo>
                  <a:pt x="401" y="4"/>
                </a:lnTo>
                <a:lnTo>
                  <a:pt x="401" y="6"/>
                </a:lnTo>
                <a:lnTo>
                  <a:pt x="401" y="8"/>
                </a:lnTo>
                <a:lnTo>
                  <a:pt x="399" y="10"/>
                </a:lnTo>
                <a:lnTo>
                  <a:pt x="395" y="10"/>
                </a:lnTo>
                <a:lnTo>
                  <a:pt x="391" y="10"/>
                </a:lnTo>
                <a:lnTo>
                  <a:pt x="389" y="10"/>
                </a:lnTo>
                <a:lnTo>
                  <a:pt x="387" y="8"/>
                </a:lnTo>
                <a:lnTo>
                  <a:pt x="385" y="8"/>
                </a:lnTo>
                <a:lnTo>
                  <a:pt x="385" y="6"/>
                </a:lnTo>
                <a:lnTo>
                  <a:pt x="385" y="4"/>
                </a:lnTo>
                <a:lnTo>
                  <a:pt x="387" y="4"/>
                </a:lnTo>
                <a:lnTo>
                  <a:pt x="391" y="2"/>
                </a:lnTo>
                <a:lnTo>
                  <a:pt x="393" y="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Text Box 367"/>
          <p:cNvSpPr txBox="1">
            <a:spLocks noChangeAspect="1" noChangeArrowheads="1"/>
          </p:cNvSpPr>
          <p:nvPr/>
        </p:nvSpPr>
        <p:spPr bwMode="auto">
          <a:xfrm>
            <a:off x="3549164" y="5924850"/>
            <a:ext cx="3067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rgbClr val="000000"/>
                </a:solidFill>
              </a:rPr>
              <a:t>Улан- Уде</a:t>
            </a:r>
          </a:p>
        </p:txBody>
      </p:sp>
      <p:sp>
        <p:nvSpPr>
          <p:cNvPr id="27" name="Text Box 367"/>
          <p:cNvSpPr txBox="1">
            <a:spLocks noChangeAspect="1" noChangeArrowheads="1"/>
          </p:cNvSpPr>
          <p:nvPr/>
        </p:nvSpPr>
        <p:spPr bwMode="auto">
          <a:xfrm>
            <a:off x="2788594" y="5696922"/>
            <a:ext cx="2274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rgbClr val="000000"/>
                </a:solidFill>
              </a:rPr>
              <a:t>Абакан</a:t>
            </a:r>
          </a:p>
        </p:txBody>
      </p:sp>
      <p:sp>
        <p:nvSpPr>
          <p:cNvPr id="28" name="Text Box 367"/>
          <p:cNvSpPr txBox="1">
            <a:spLocks noChangeAspect="1" noChangeArrowheads="1"/>
          </p:cNvSpPr>
          <p:nvPr/>
        </p:nvSpPr>
        <p:spPr bwMode="auto">
          <a:xfrm>
            <a:off x="3943298" y="5852301"/>
            <a:ext cx="1520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rgbClr val="000000"/>
                </a:solidFill>
              </a:rPr>
              <a:t>Чита</a:t>
            </a:r>
          </a:p>
        </p:txBody>
      </p:sp>
      <p:sp>
        <p:nvSpPr>
          <p:cNvPr id="29" name="Text Box 367"/>
          <p:cNvSpPr txBox="1">
            <a:spLocks noChangeAspect="1" noChangeArrowheads="1"/>
          </p:cNvSpPr>
          <p:nvPr/>
        </p:nvSpPr>
        <p:spPr bwMode="auto">
          <a:xfrm>
            <a:off x="2572217" y="5437959"/>
            <a:ext cx="191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rgbClr val="000000"/>
                </a:solidFill>
              </a:rPr>
              <a:t>Томск</a:t>
            </a:r>
          </a:p>
        </p:txBody>
      </p:sp>
      <p:sp>
        <p:nvSpPr>
          <p:cNvPr id="30" name="Text Box 367"/>
          <p:cNvSpPr txBox="1">
            <a:spLocks noChangeAspect="1" noChangeArrowheads="1"/>
          </p:cNvSpPr>
          <p:nvPr/>
        </p:nvSpPr>
        <p:spPr bwMode="auto">
          <a:xfrm>
            <a:off x="1117355" y="4355917"/>
            <a:ext cx="2644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rgbClr val="000000"/>
                </a:solidFill>
              </a:rPr>
              <a:t>Вологда</a:t>
            </a:r>
          </a:p>
        </p:txBody>
      </p:sp>
      <p:sp>
        <p:nvSpPr>
          <p:cNvPr id="31" name="Text Box 367"/>
          <p:cNvSpPr txBox="1">
            <a:spLocks noChangeAspect="1" noChangeArrowheads="1"/>
          </p:cNvSpPr>
          <p:nvPr/>
        </p:nvSpPr>
        <p:spPr bwMode="auto">
          <a:xfrm>
            <a:off x="1353087" y="4215688"/>
            <a:ext cx="4033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" b="1" kern="0">
                <a:solidFill>
                  <a:srgbClr val="000000"/>
                </a:solidFill>
              </a:rPr>
              <a:t>Архангельск</a:t>
            </a:r>
          </a:p>
        </p:txBody>
      </p:sp>
      <p:sp>
        <p:nvSpPr>
          <p:cNvPr id="32" name="Freeform 59"/>
          <p:cNvSpPr>
            <a:spLocks noChangeAspect="1"/>
          </p:cNvSpPr>
          <p:nvPr/>
        </p:nvSpPr>
        <p:spPr bwMode="auto">
          <a:xfrm>
            <a:off x="214290" y="4981662"/>
            <a:ext cx="233059" cy="309225"/>
          </a:xfrm>
          <a:custGeom>
            <a:avLst/>
            <a:gdLst/>
            <a:ahLst/>
            <a:cxnLst>
              <a:cxn ang="0">
                <a:pos x="190" y="31"/>
              </a:cxn>
              <a:cxn ang="0">
                <a:pos x="180" y="29"/>
              </a:cxn>
              <a:cxn ang="0">
                <a:pos x="161" y="15"/>
              </a:cxn>
              <a:cxn ang="0">
                <a:pos x="143" y="6"/>
              </a:cxn>
              <a:cxn ang="0">
                <a:pos x="134" y="23"/>
              </a:cxn>
              <a:cxn ang="0">
                <a:pos x="136" y="31"/>
              </a:cxn>
              <a:cxn ang="0">
                <a:pos x="136" y="50"/>
              </a:cxn>
              <a:cxn ang="0">
                <a:pos x="128" y="60"/>
              </a:cxn>
              <a:cxn ang="0">
                <a:pos x="115" y="52"/>
              </a:cxn>
              <a:cxn ang="0">
                <a:pos x="109" y="48"/>
              </a:cxn>
              <a:cxn ang="0">
                <a:pos x="97" y="46"/>
              </a:cxn>
              <a:cxn ang="0">
                <a:pos x="82" y="50"/>
              </a:cxn>
              <a:cxn ang="0">
                <a:pos x="69" y="60"/>
              </a:cxn>
              <a:cxn ang="0">
                <a:pos x="49" y="60"/>
              </a:cxn>
              <a:cxn ang="0">
                <a:pos x="36" y="50"/>
              </a:cxn>
              <a:cxn ang="0">
                <a:pos x="23" y="44"/>
              </a:cxn>
              <a:cxn ang="0">
                <a:pos x="25" y="31"/>
              </a:cxn>
              <a:cxn ang="0">
                <a:pos x="25" y="19"/>
              </a:cxn>
              <a:cxn ang="0">
                <a:pos x="15" y="15"/>
              </a:cxn>
              <a:cxn ang="0">
                <a:pos x="3" y="19"/>
              </a:cxn>
              <a:cxn ang="0">
                <a:pos x="0" y="35"/>
              </a:cxn>
              <a:cxn ang="0">
                <a:pos x="0" y="77"/>
              </a:cxn>
              <a:cxn ang="0">
                <a:pos x="2" y="133"/>
              </a:cxn>
              <a:cxn ang="0">
                <a:pos x="7" y="194"/>
              </a:cxn>
              <a:cxn ang="0">
                <a:pos x="7" y="238"/>
              </a:cxn>
              <a:cxn ang="0">
                <a:pos x="3" y="265"/>
              </a:cxn>
              <a:cxn ang="0">
                <a:pos x="11" y="278"/>
              </a:cxn>
              <a:cxn ang="0">
                <a:pos x="23" y="282"/>
              </a:cxn>
              <a:cxn ang="0">
                <a:pos x="36" y="301"/>
              </a:cxn>
              <a:cxn ang="0">
                <a:pos x="48" y="311"/>
              </a:cxn>
              <a:cxn ang="0">
                <a:pos x="55" y="298"/>
              </a:cxn>
              <a:cxn ang="0">
                <a:pos x="69" y="292"/>
              </a:cxn>
              <a:cxn ang="0">
                <a:pos x="84" y="286"/>
              </a:cxn>
              <a:cxn ang="0">
                <a:pos x="90" y="282"/>
              </a:cxn>
              <a:cxn ang="0">
                <a:pos x="99" y="288"/>
              </a:cxn>
              <a:cxn ang="0">
                <a:pos x="101" y="300"/>
              </a:cxn>
              <a:cxn ang="0">
                <a:pos x="101" y="313"/>
              </a:cxn>
              <a:cxn ang="0">
                <a:pos x="105" y="323"/>
              </a:cxn>
              <a:cxn ang="0">
                <a:pos x="120" y="323"/>
              </a:cxn>
              <a:cxn ang="0">
                <a:pos x="134" y="311"/>
              </a:cxn>
              <a:cxn ang="0">
                <a:pos x="145" y="292"/>
              </a:cxn>
              <a:cxn ang="0">
                <a:pos x="159" y="280"/>
              </a:cxn>
              <a:cxn ang="0">
                <a:pos x="170" y="273"/>
              </a:cxn>
              <a:cxn ang="0">
                <a:pos x="180" y="252"/>
              </a:cxn>
              <a:cxn ang="0">
                <a:pos x="186" y="227"/>
              </a:cxn>
              <a:cxn ang="0">
                <a:pos x="184" y="209"/>
              </a:cxn>
              <a:cxn ang="0">
                <a:pos x="188" y="200"/>
              </a:cxn>
              <a:cxn ang="0">
                <a:pos x="205" y="204"/>
              </a:cxn>
              <a:cxn ang="0">
                <a:pos x="218" y="209"/>
              </a:cxn>
              <a:cxn ang="0">
                <a:pos x="218" y="204"/>
              </a:cxn>
              <a:cxn ang="0">
                <a:pos x="222" y="200"/>
              </a:cxn>
              <a:cxn ang="0">
                <a:pos x="230" y="194"/>
              </a:cxn>
              <a:cxn ang="0">
                <a:pos x="238" y="179"/>
              </a:cxn>
              <a:cxn ang="0">
                <a:pos x="226" y="163"/>
              </a:cxn>
              <a:cxn ang="0">
                <a:pos x="216" y="136"/>
              </a:cxn>
              <a:cxn ang="0">
                <a:pos x="232" y="117"/>
              </a:cxn>
              <a:cxn ang="0">
                <a:pos x="236" y="102"/>
              </a:cxn>
              <a:cxn ang="0">
                <a:pos x="230" y="90"/>
              </a:cxn>
              <a:cxn ang="0">
                <a:pos x="207" y="77"/>
              </a:cxn>
              <a:cxn ang="0">
                <a:pos x="195" y="63"/>
              </a:cxn>
              <a:cxn ang="0">
                <a:pos x="199" y="48"/>
              </a:cxn>
            </a:cxnLst>
            <a:rect l="0" t="0" r="r" b="b"/>
            <a:pathLst>
              <a:path w="238" h="326">
                <a:moveTo>
                  <a:pt x="193" y="35"/>
                </a:moveTo>
                <a:lnTo>
                  <a:pt x="190" y="31"/>
                </a:lnTo>
                <a:lnTo>
                  <a:pt x="184" y="25"/>
                </a:lnTo>
                <a:lnTo>
                  <a:pt x="180" y="29"/>
                </a:lnTo>
                <a:lnTo>
                  <a:pt x="172" y="31"/>
                </a:lnTo>
                <a:lnTo>
                  <a:pt x="161" y="15"/>
                </a:lnTo>
                <a:lnTo>
                  <a:pt x="147" y="0"/>
                </a:lnTo>
                <a:lnTo>
                  <a:pt x="143" y="6"/>
                </a:lnTo>
                <a:lnTo>
                  <a:pt x="138" y="17"/>
                </a:lnTo>
                <a:lnTo>
                  <a:pt x="134" y="23"/>
                </a:lnTo>
                <a:lnTo>
                  <a:pt x="134" y="27"/>
                </a:lnTo>
                <a:lnTo>
                  <a:pt x="136" y="31"/>
                </a:lnTo>
                <a:lnTo>
                  <a:pt x="140" y="33"/>
                </a:lnTo>
                <a:lnTo>
                  <a:pt x="136" y="50"/>
                </a:lnTo>
                <a:lnTo>
                  <a:pt x="134" y="69"/>
                </a:lnTo>
                <a:lnTo>
                  <a:pt x="128" y="60"/>
                </a:lnTo>
                <a:lnTo>
                  <a:pt x="122" y="50"/>
                </a:lnTo>
                <a:lnTo>
                  <a:pt x="115" y="52"/>
                </a:lnTo>
                <a:lnTo>
                  <a:pt x="113" y="56"/>
                </a:lnTo>
                <a:lnTo>
                  <a:pt x="109" y="48"/>
                </a:lnTo>
                <a:lnTo>
                  <a:pt x="105" y="42"/>
                </a:lnTo>
                <a:lnTo>
                  <a:pt x="97" y="46"/>
                </a:lnTo>
                <a:lnTo>
                  <a:pt x="90" y="52"/>
                </a:lnTo>
                <a:lnTo>
                  <a:pt x="82" y="50"/>
                </a:lnTo>
                <a:lnTo>
                  <a:pt x="76" y="50"/>
                </a:lnTo>
                <a:lnTo>
                  <a:pt x="69" y="60"/>
                </a:lnTo>
                <a:lnTo>
                  <a:pt x="55" y="69"/>
                </a:lnTo>
                <a:lnTo>
                  <a:pt x="49" y="60"/>
                </a:lnTo>
                <a:lnTo>
                  <a:pt x="44" y="54"/>
                </a:lnTo>
                <a:lnTo>
                  <a:pt x="36" y="50"/>
                </a:lnTo>
                <a:lnTo>
                  <a:pt x="28" y="48"/>
                </a:lnTo>
                <a:lnTo>
                  <a:pt x="23" y="44"/>
                </a:lnTo>
                <a:lnTo>
                  <a:pt x="21" y="40"/>
                </a:lnTo>
                <a:lnTo>
                  <a:pt x="25" y="31"/>
                </a:lnTo>
                <a:lnTo>
                  <a:pt x="25" y="25"/>
                </a:lnTo>
                <a:lnTo>
                  <a:pt x="25" y="19"/>
                </a:lnTo>
                <a:lnTo>
                  <a:pt x="23" y="17"/>
                </a:lnTo>
                <a:lnTo>
                  <a:pt x="15" y="15"/>
                </a:lnTo>
                <a:lnTo>
                  <a:pt x="7" y="15"/>
                </a:lnTo>
                <a:lnTo>
                  <a:pt x="3" y="19"/>
                </a:lnTo>
                <a:lnTo>
                  <a:pt x="2" y="23"/>
                </a:lnTo>
                <a:lnTo>
                  <a:pt x="0" y="35"/>
                </a:lnTo>
                <a:lnTo>
                  <a:pt x="2" y="50"/>
                </a:lnTo>
                <a:lnTo>
                  <a:pt x="0" y="77"/>
                </a:lnTo>
                <a:lnTo>
                  <a:pt x="0" y="102"/>
                </a:lnTo>
                <a:lnTo>
                  <a:pt x="2" y="133"/>
                </a:lnTo>
                <a:lnTo>
                  <a:pt x="3" y="163"/>
                </a:lnTo>
                <a:lnTo>
                  <a:pt x="7" y="194"/>
                </a:lnTo>
                <a:lnTo>
                  <a:pt x="11" y="225"/>
                </a:lnTo>
                <a:lnTo>
                  <a:pt x="7" y="238"/>
                </a:lnTo>
                <a:lnTo>
                  <a:pt x="5" y="253"/>
                </a:lnTo>
                <a:lnTo>
                  <a:pt x="3" y="265"/>
                </a:lnTo>
                <a:lnTo>
                  <a:pt x="3" y="278"/>
                </a:lnTo>
                <a:lnTo>
                  <a:pt x="11" y="278"/>
                </a:lnTo>
                <a:lnTo>
                  <a:pt x="17" y="278"/>
                </a:lnTo>
                <a:lnTo>
                  <a:pt x="23" y="282"/>
                </a:lnTo>
                <a:lnTo>
                  <a:pt x="28" y="288"/>
                </a:lnTo>
                <a:lnTo>
                  <a:pt x="36" y="301"/>
                </a:lnTo>
                <a:lnTo>
                  <a:pt x="44" y="319"/>
                </a:lnTo>
                <a:lnTo>
                  <a:pt x="48" y="311"/>
                </a:lnTo>
                <a:lnTo>
                  <a:pt x="51" y="303"/>
                </a:lnTo>
                <a:lnTo>
                  <a:pt x="55" y="298"/>
                </a:lnTo>
                <a:lnTo>
                  <a:pt x="59" y="296"/>
                </a:lnTo>
                <a:lnTo>
                  <a:pt x="69" y="292"/>
                </a:lnTo>
                <a:lnTo>
                  <a:pt x="80" y="288"/>
                </a:lnTo>
                <a:lnTo>
                  <a:pt x="84" y="286"/>
                </a:lnTo>
                <a:lnTo>
                  <a:pt x="86" y="282"/>
                </a:lnTo>
                <a:lnTo>
                  <a:pt x="90" y="282"/>
                </a:lnTo>
                <a:lnTo>
                  <a:pt x="96" y="282"/>
                </a:lnTo>
                <a:lnTo>
                  <a:pt x="99" y="288"/>
                </a:lnTo>
                <a:lnTo>
                  <a:pt x="101" y="294"/>
                </a:lnTo>
                <a:lnTo>
                  <a:pt x="101" y="300"/>
                </a:lnTo>
                <a:lnTo>
                  <a:pt x="101" y="305"/>
                </a:lnTo>
                <a:lnTo>
                  <a:pt x="101" y="313"/>
                </a:lnTo>
                <a:lnTo>
                  <a:pt x="101" y="319"/>
                </a:lnTo>
                <a:lnTo>
                  <a:pt x="105" y="323"/>
                </a:lnTo>
                <a:lnTo>
                  <a:pt x="111" y="326"/>
                </a:lnTo>
                <a:lnTo>
                  <a:pt x="120" y="323"/>
                </a:lnTo>
                <a:lnTo>
                  <a:pt x="128" y="319"/>
                </a:lnTo>
                <a:lnTo>
                  <a:pt x="134" y="311"/>
                </a:lnTo>
                <a:lnTo>
                  <a:pt x="140" y="305"/>
                </a:lnTo>
                <a:lnTo>
                  <a:pt x="145" y="292"/>
                </a:lnTo>
                <a:lnTo>
                  <a:pt x="153" y="280"/>
                </a:lnTo>
                <a:lnTo>
                  <a:pt x="159" y="280"/>
                </a:lnTo>
                <a:lnTo>
                  <a:pt x="167" y="280"/>
                </a:lnTo>
                <a:lnTo>
                  <a:pt x="170" y="273"/>
                </a:lnTo>
                <a:lnTo>
                  <a:pt x="172" y="263"/>
                </a:lnTo>
                <a:lnTo>
                  <a:pt x="180" y="252"/>
                </a:lnTo>
                <a:lnTo>
                  <a:pt x="188" y="240"/>
                </a:lnTo>
                <a:lnTo>
                  <a:pt x="186" y="227"/>
                </a:lnTo>
                <a:lnTo>
                  <a:pt x="184" y="215"/>
                </a:lnTo>
                <a:lnTo>
                  <a:pt x="184" y="209"/>
                </a:lnTo>
                <a:lnTo>
                  <a:pt x="186" y="205"/>
                </a:lnTo>
                <a:lnTo>
                  <a:pt x="188" y="200"/>
                </a:lnTo>
                <a:lnTo>
                  <a:pt x="193" y="196"/>
                </a:lnTo>
                <a:lnTo>
                  <a:pt x="205" y="204"/>
                </a:lnTo>
                <a:lnTo>
                  <a:pt x="216" y="211"/>
                </a:lnTo>
                <a:lnTo>
                  <a:pt x="218" y="209"/>
                </a:lnTo>
                <a:lnTo>
                  <a:pt x="218" y="205"/>
                </a:lnTo>
                <a:lnTo>
                  <a:pt x="218" y="204"/>
                </a:lnTo>
                <a:lnTo>
                  <a:pt x="220" y="202"/>
                </a:lnTo>
                <a:lnTo>
                  <a:pt x="222" y="200"/>
                </a:lnTo>
                <a:lnTo>
                  <a:pt x="226" y="200"/>
                </a:lnTo>
                <a:lnTo>
                  <a:pt x="230" y="194"/>
                </a:lnTo>
                <a:lnTo>
                  <a:pt x="234" y="186"/>
                </a:lnTo>
                <a:lnTo>
                  <a:pt x="238" y="179"/>
                </a:lnTo>
                <a:lnTo>
                  <a:pt x="238" y="173"/>
                </a:lnTo>
                <a:lnTo>
                  <a:pt x="226" y="163"/>
                </a:lnTo>
                <a:lnTo>
                  <a:pt x="214" y="150"/>
                </a:lnTo>
                <a:lnTo>
                  <a:pt x="216" y="136"/>
                </a:lnTo>
                <a:lnTo>
                  <a:pt x="222" y="125"/>
                </a:lnTo>
                <a:lnTo>
                  <a:pt x="232" y="117"/>
                </a:lnTo>
                <a:lnTo>
                  <a:pt x="236" y="108"/>
                </a:lnTo>
                <a:lnTo>
                  <a:pt x="236" y="102"/>
                </a:lnTo>
                <a:lnTo>
                  <a:pt x="234" y="96"/>
                </a:lnTo>
                <a:lnTo>
                  <a:pt x="230" y="90"/>
                </a:lnTo>
                <a:lnTo>
                  <a:pt x="226" y="86"/>
                </a:lnTo>
                <a:lnTo>
                  <a:pt x="207" y="77"/>
                </a:lnTo>
                <a:lnTo>
                  <a:pt x="188" y="71"/>
                </a:lnTo>
                <a:lnTo>
                  <a:pt x="195" y="63"/>
                </a:lnTo>
                <a:lnTo>
                  <a:pt x="201" y="58"/>
                </a:lnTo>
                <a:lnTo>
                  <a:pt x="199" y="48"/>
                </a:lnTo>
                <a:lnTo>
                  <a:pt x="193" y="35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3" name="Freeform 4"/>
          <p:cNvSpPr>
            <a:spLocks noChangeAspect="1"/>
          </p:cNvSpPr>
          <p:nvPr/>
        </p:nvSpPr>
        <p:spPr bwMode="auto">
          <a:xfrm>
            <a:off x="1534579" y="4798659"/>
            <a:ext cx="436010" cy="480630"/>
          </a:xfrm>
          <a:custGeom>
            <a:avLst/>
            <a:gdLst/>
            <a:ahLst/>
            <a:cxnLst>
              <a:cxn ang="0">
                <a:pos x="334" y="35"/>
              </a:cxn>
              <a:cxn ang="0">
                <a:pos x="315" y="64"/>
              </a:cxn>
              <a:cxn ang="0">
                <a:pos x="276" y="106"/>
              </a:cxn>
              <a:cxn ang="0">
                <a:pos x="242" y="135"/>
              </a:cxn>
              <a:cxn ang="0">
                <a:pos x="225" y="139"/>
              </a:cxn>
              <a:cxn ang="0">
                <a:pos x="205" y="158"/>
              </a:cxn>
              <a:cxn ang="0">
                <a:pos x="205" y="173"/>
              </a:cxn>
              <a:cxn ang="0">
                <a:pos x="213" y="185"/>
              </a:cxn>
              <a:cxn ang="0">
                <a:pos x="200" y="208"/>
              </a:cxn>
              <a:cxn ang="0">
                <a:pos x="202" y="225"/>
              </a:cxn>
              <a:cxn ang="0">
                <a:pos x="198" y="238"/>
              </a:cxn>
              <a:cxn ang="0">
                <a:pos x="146" y="263"/>
              </a:cxn>
              <a:cxn ang="0">
                <a:pos x="123" y="284"/>
              </a:cxn>
              <a:cxn ang="0">
                <a:pos x="111" y="273"/>
              </a:cxn>
              <a:cxn ang="0">
                <a:pos x="98" y="263"/>
              </a:cxn>
              <a:cxn ang="0">
                <a:pos x="87" y="269"/>
              </a:cxn>
              <a:cxn ang="0">
                <a:pos x="79" y="288"/>
              </a:cxn>
              <a:cxn ang="0">
                <a:pos x="73" y="311"/>
              </a:cxn>
              <a:cxn ang="0">
                <a:pos x="52" y="313"/>
              </a:cxn>
              <a:cxn ang="0">
                <a:pos x="42" y="304"/>
              </a:cxn>
              <a:cxn ang="0">
                <a:pos x="31" y="298"/>
              </a:cxn>
              <a:cxn ang="0">
                <a:pos x="0" y="338"/>
              </a:cxn>
              <a:cxn ang="0">
                <a:pos x="2" y="338"/>
              </a:cxn>
              <a:cxn ang="0">
                <a:pos x="10" y="363"/>
              </a:cxn>
              <a:cxn ang="0">
                <a:pos x="29" y="375"/>
              </a:cxn>
              <a:cxn ang="0">
                <a:pos x="63" y="407"/>
              </a:cxn>
              <a:cxn ang="0">
                <a:pos x="75" y="401"/>
              </a:cxn>
              <a:cxn ang="0">
                <a:pos x="100" y="417"/>
              </a:cxn>
              <a:cxn ang="0">
                <a:pos x="142" y="451"/>
              </a:cxn>
              <a:cxn ang="0">
                <a:pos x="173" y="463"/>
              </a:cxn>
              <a:cxn ang="0">
                <a:pos x="202" y="474"/>
              </a:cxn>
              <a:cxn ang="0">
                <a:pos x="234" y="476"/>
              </a:cxn>
              <a:cxn ang="0">
                <a:pos x="261" y="497"/>
              </a:cxn>
              <a:cxn ang="0">
                <a:pos x="282" y="509"/>
              </a:cxn>
              <a:cxn ang="0">
                <a:pos x="321" y="499"/>
              </a:cxn>
              <a:cxn ang="0">
                <a:pos x="336" y="496"/>
              </a:cxn>
              <a:cxn ang="0">
                <a:pos x="349" y="451"/>
              </a:cxn>
              <a:cxn ang="0">
                <a:pos x="372" y="440"/>
              </a:cxn>
              <a:cxn ang="0">
                <a:pos x="399" y="448"/>
              </a:cxn>
              <a:cxn ang="0">
                <a:pos x="436" y="436"/>
              </a:cxn>
              <a:cxn ang="0">
                <a:pos x="436" y="424"/>
              </a:cxn>
              <a:cxn ang="0">
                <a:pos x="441" y="398"/>
              </a:cxn>
              <a:cxn ang="0">
                <a:pos x="447" y="392"/>
              </a:cxn>
              <a:cxn ang="0">
                <a:pos x="438" y="357"/>
              </a:cxn>
              <a:cxn ang="0">
                <a:pos x="443" y="327"/>
              </a:cxn>
              <a:cxn ang="0">
                <a:pos x="426" y="292"/>
              </a:cxn>
              <a:cxn ang="0">
                <a:pos x="430" y="231"/>
              </a:cxn>
              <a:cxn ang="0">
                <a:pos x="424" y="192"/>
              </a:cxn>
              <a:cxn ang="0">
                <a:pos x="422" y="165"/>
              </a:cxn>
              <a:cxn ang="0">
                <a:pos x="441" y="127"/>
              </a:cxn>
              <a:cxn ang="0">
                <a:pos x="430" y="85"/>
              </a:cxn>
              <a:cxn ang="0">
                <a:pos x="409" y="56"/>
              </a:cxn>
              <a:cxn ang="0">
                <a:pos x="384" y="37"/>
              </a:cxn>
              <a:cxn ang="0">
                <a:pos x="370" y="12"/>
              </a:cxn>
              <a:cxn ang="0">
                <a:pos x="365" y="0"/>
              </a:cxn>
            </a:cxnLst>
            <a:rect l="0" t="0" r="r" b="b"/>
            <a:pathLst>
              <a:path w="447" h="509">
                <a:moveTo>
                  <a:pt x="355" y="4"/>
                </a:moveTo>
                <a:lnTo>
                  <a:pt x="342" y="25"/>
                </a:lnTo>
                <a:lnTo>
                  <a:pt x="334" y="35"/>
                </a:lnTo>
                <a:lnTo>
                  <a:pt x="330" y="39"/>
                </a:lnTo>
                <a:lnTo>
                  <a:pt x="323" y="46"/>
                </a:lnTo>
                <a:lnTo>
                  <a:pt x="315" y="64"/>
                </a:lnTo>
                <a:lnTo>
                  <a:pt x="307" y="81"/>
                </a:lnTo>
                <a:lnTo>
                  <a:pt x="294" y="92"/>
                </a:lnTo>
                <a:lnTo>
                  <a:pt x="276" y="106"/>
                </a:lnTo>
                <a:lnTo>
                  <a:pt x="259" y="117"/>
                </a:lnTo>
                <a:lnTo>
                  <a:pt x="252" y="129"/>
                </a:lnTo>
                <a:lnTo>
                  <a:pt x="242" y="135"/>
                </a:lnTo>
                <a:lnTo>
                  <a:pt x="234" y="135"/>
                </a:lnTo>
                <a:lnTo>
                  <a:pt x="228" y="137"/>
                </a:lnTo>
                <a:lnTo>
                  <a:pt x="225" y="139"/>
                </a:lnTo>
                <a:lnTo>
                  <a:pt x="219" y="144"/>
                </a:lnTo>
                <a:lnTo>
                  <a:pt x="211" y="150"/>
                </a:lnTo>
                <a:lnTo>
                  <a:pt x="205" y="158"/>
                </a:lnTo>
                <a:lnTo>
                  <a:pt x="204" y="165"/>
                </a:lnTo>
                <a:lnTo>
                  <a:pt x="204" y="169"/>
                </a:lnTo>
                <a:lnTo>
                  <a:pt x="205" y="173"/>
                </a:lnTo>
                <a:lnTo>
                  <a:pt x="209" y="177"/>
                </a:lnTo>
                <a:lnTo>
                  <a:pt x="211" y="181"/>
                </a:lnTo>
                <a:lnTo>
                  <a:pt x="213" y="185"/>
                </a:lnTo>
                <a:lnTo>
                  <a:pt x="213" y="190"/>
                </a:lnTo>
                <a:lnTo>
                  <a:pt x="205" y="198"/>
                </a:lnTo>
                <a:lnTo>
                  <a:pt x="200" y="208"/>
                </a:lnTo>
                <a:lnTo>
                  <a:pt x="200" y="213"/>
                </a:lnTo>
                <a:lnTo>
                  <a:pt x="202" y="221"/>
                </a:lnTo>
                <a:lnTo>
                  <a:pt x="202" y="225"/>
                </a:lnTo>
                <a:lnTo>
                  <a:pt x="202" y="229"/>
                </a:lnTo>
                <a:lnTo>
                  <a:pt x="202" y="234"/>
                </a:lnTo>
                <a:lnTo>
                  <a:pt x="198" y="238"/>
                </a:lnTo>
                <a:lnTo>
                  <a:pt x="171" y="246"/>
                </a:lnTo>
                <a:lnTo>
                  <a:pt x="152" y="248"/>
                </a:lnTo>
                <a:lnTo>
                  <a:pt x="146" y="263"/>
                </a:lnTo>
                <a:lnTo>
                  <a:pt x="140" y="281"/>
                </a:lnTo>
                <a:lnTo>
                  <a:pt x="131" y="284"/>
                </a:lnTo>
                <a:lnTo>
                  <a:pt x="123" y="284"/>
                </a:lnTo>
                <a:lnTo>
                  <a:pt x="119" y="282"/>
                </a:lnTo>
                <a:lnTo>
                  <a:pt x="115" y="279"/>
                </a:lnTo>
                <a:lnTo>
                  <a:pt x="111" y="273"/>
                </a:lnTo>
                <a:lnTo>
                  <a:pt x="108" y="269"/>
                </a:lnTo>
                <a:lnTo>
                  <a:pt x="104" y="265"/>
                </a:lnTo>
                <a:lnTo>
                  <a:pt x="98" y="263"/>
                </a:lnTo>
                <a:lnTo>
                  <a:pt x="94" y="265"/>
                </a:lnTo>
                <a:lnTo>
                  <a:pt x="90" y="267"/>
                </a:lnTo>
                <a:lnTo>
                  <a:pt x="87" y="269"/>
                </a:lnTo>
                <a:lnTo>
                  <a:pt x="85" y="273"/>
                </a:lnTo>
                <a:lnTo>
                  <a:pt x="81" y="281"/>
                </a:lnTo>
                <a:lnTo>
                  <a:pt x="79" y="288"/>
                </a:lnTo>
                <a:lnTo>
                  <a:pt x="79" y="298"/>
                </a:lnTo>
                <a:lnTo>
                  <a:pt x="77" y="306"/>
                </a:lnTo>
                <a:lnTo>
                  <a:pt x="73" y="311"/>
                </a:lnTo>
                <a:lnTo>
                  <a:pt x="65" y="315"/>
                </a:lnTo>
                <a:lnTo>
                  <a:pt x="58" y="315"/>
                </a:lnTo>
                <a:lnTo>
                  <a:pt x="52" y="313"/>
                </a:lnTo>
                <a:lnTo>
                  <a:pt x="48" y="309"/>
                </a:lnTo>
                <a:lnTo>
                  <a:pt x="44" y="307"/>
                </a:lnTo>
                <a:lnTo>
                  <a:pt x="42" y="304"/>
                </a:lnTo>
                <a:lnTo>
                  <a:pt x="39" y="300"/>
                </a:lnTo>
                <a:lnTo>
                  <a:pt x="37" y="298"/>
                </a:lnTo>
                <a:lnTo>
                  <a:pt x="31" y="298"/>
                </a:lnTo>
                <a:lnTo>
                  <a:pt x="17" y="317"/>
                </a:lnTo>
                <a:lnTo>
                  <a:pt x="0" y="338"/>
                </a:lnTo>
                <a:lnTo>
                  <a:pt x="0" y="338"/>
                </a:lnTo>
                <a:lnTo>
                  <a:pt x="0" y="338"/>
                </a:lnTo>
                <a:lnTo>
                  <a:pt x="0" y="338"/>
                </a:lnTo>
                <a:lnTo>
                  <a:pt x="2" y="338"/>
                </a:lnTo>
                <a:lnTo>
                  <a:pt x="4" y="350"/>
                </a:lnTo>
                <a:lnTo>
                  <a:pt x="8" y="357"/>
                </a:lnTo>
                <a:lnTo>
                  <a:pt x="10" y="363"/>
                </a:lnTo>
                <a:lnTo>
                  <a:pt x="14" y="367"/>
                </a:lnTo>
                <a:lnTo>
                  <a:pt x="21" y="371"/>
                </a:lnTo>
                <a:lnTo>
                  <a:pt x="29" y="375"/>
                </a:lnTo>
                <a:lnTo>
                  <a:pt x="44" y="390"/>
                </a:lnTo>
                <a:lnTo>
                  <a:pt x="63" y="407"/>
                </a:lnTo>
                <a:lnTo>
                  <a:pt x="63" y="407"/>
                </a:lnTo>
                <a:lnTo>
                  <a:pt x="65" y="405"/>
                </a:lnTo>
                <a:lnTo>
                  <a:pt x="69" y="403"/>
                </a:lnTo>
                <a:lnTo>
                  <a:pt x="75" y="401"/>
                </a:lnTo>
                <a:lnTo>
                  <a:pt x="81" y="403"/>
                </a:lnTo>
                <a:lnTo>
                  <a:pt x="87" y="403"/>
                </a:lnTo>
                <a:lnTo>
                  <a:pt x="100" y="417"/>
                </a:lnTo>
                <a:lnTo>
                  <a:pt x="113" y="430"/>
                </a:lnTo>
                <a:lnTo>
                  <a:pt x="129" y="438"/>
                </a:lnTo>
                <a:lnTo>
                  <a:pt x="142" y="451"/>
                </a:lnTo>
                <a:lnTo>
                  <a:pt x="152" y="449"/>
                </a:lnTo>
                <a:lnTo>
                  <a:pt x="161" y="449"/>
                </a:lnTo>
                <a:lnTo>
                  <a:pt x="173" y="463"/>
                </a:lnTo>
                <a:lnTo>
                  <a:pt x="184" y="478"/>
                </a:lnTo>
                <a:lnTo>
                  <a:pt x="184" y="478"/>
                </a:lnTo>
                <a:lnTo>
                  <a:pt x="202" y="474"/>
                </a:lnTo>
                <a:lnTo>
                  <a:pt x="219" y="469"/>
                </a:lnTo>
                <a:lnTo>
                  <a:pt x="225" y="471"/>
                </a:lnTo>
                <a:lnTo>
                  <a:pt x="234" y="476"/>
                </a:lnTo>
                <a:lnTo>
                  <a:pt x="242" y="482"/>
                </a:lnTo>
                <a:lnTo>
                  <a:pt x="252" y="490"/>
                </a:lnTo>
                <a:lnTo>
                  <a:pt x="261" y="497"/>
                </a:lnTo>
                <a:lnTo>
                  <a:pt x="269" y="503"/>
                </a:lnTo>
                <a:lnTo>
                  <a:pt x="276" y="509"/>
                </a:lnTo>
                <a:lnTo>
                  <a:pt x="282" y="509"/>
                </a:lnTo>
                <a:lnTo>
                  <a:pt x="296" y="503"/>
                </a:lnTo>
                <a:lnTo>
                  <a:pt x="309" y="499"/>
                </a:lnTo>
                <a:lnTo>
                  <a:pt x="321" y="499"/>
                </a:lnTo>
                <a:lnTo>
                  <a:pt x="332" y="501"/>
                </a:lnTo>
                <a:lnTo>
                  <a:pt x="332" y="501"/>
                </a:lnTo>
                <a:lnTo>
                  <a:pt x="336" y="496"/>
                </a:lnTo>
                <a:lnTo>
                  <a:pt x="340" y="492"/>
                </a:lnTo>
                <a:lnTo>
                  <a:pt x="346" y="472"/>
                </a:lnTo>
                <a:lnTo>
                  <a:pt x="349" y="451"/>
                </a:lnTo>
                <a:lnTo>
                  <a:pt x="357" y="444"/>
                </a:lnTo>
                <a:lnTo>
                  <a:pt x="365" y="440"/>
                </a:lnTo>
                <a:lnTo>
                  <a:pt x="372" y="440"/>
                </a:lnTo>
                <a:lnTo>
                  <a:pt x="378" y="440"/>
                </a:lnTo>
                <a:lnTo>
                  <a:pt x="390" y="446"/>
                </a:lnTo>
                <a:lnTo>
                  <a:pt x="399" y="448"/>
                </a:lnTo>
                <a:lnTo>
                  <a:pt x="417" y="442"/>
                </a:lnTo>
                <a:lnTo>
                  <a:pt x="434" y="436"/>
                </a:lnTo>
                <a:lnTo>
                  <a:pt x="436" y="436"/>
                </a:lnTo>
                <a:lnTo>
                  <a:pt x="436" y="432"/>
                </a:lnTo>
                <a:lnTo>
                  <a:pt x="436" y="428"/>
                </a:lnTo>
                <a:lnTo>
                  <a:pt x="436" y="424"/>
                </a:lnTo>
                <a:lnTo>
                  <a:pt x="436" y="415"/>
                </a:lnTo>
                <a:lnTo>
                  <a:pt x="438" y="405"/>
                </a:lnTo>
                <a:lnTo>
                  <a:pt x="441" y="398"/>
                </a:lnTo>
                <a:lnTo>
                  <a:pt x="447" y="392"/>
                </a:lnTo>
                <a:lnTo>
                  <a:pt x="447" y="392"/>
                </a:lnTo>
                <a:lnTo>
                  <a:pt x="447" y="392"/>
                </a:lnTo>
                <a:lnTo>
                  <a:pt x="441" y="378"/>
                </a:lnTo>
                <a:lnTo>
                  <a:pt x="440" y="367"/>
                </a:lnTo>
                <a:lnTo>
                  <a:pt x="438" y="357"/>
                </a:lnTo>
                <a:lnTo>
                  <a:pt x="440" y="346"/>
                </a:lnTo>
                <a:lnTo>
                  <a:pt x="441" y="336"/>
                </a:lnTo>
                <a:lnTo>
                  <a:pt x="443" y="327"/>
                </a:lnTo>
                <a:lnTo>
                  <a:pt x="443" y="317"/>
                </a:lnTo>
                <a:lnTo>
                  <a:pt x="441" y="307"/>
                </a:lnTo>
                <a:lnTo>
                  <a:pt x="426" y="292"/>
                </a:lnTo>
                <a:lnTo>
                  <a:pt x="411" y="277"/>
                </a:lnTo>
                <a:lnTo>
                  <a:pt x="420" y="254"/>
                </a:lnTo>
                <a:lnTo>
                  <a:pt x="430" y="231"/>
                </a:lnTo>
                <a:lnTo>
                  <a:pt x="426" y="219"/>
                </a:lnTo>
                <a:lnTo>
                  <a:pt x="422" y="206"/>
                </a:lnTo>
                <a:lnTo>
                  <a:pt x="424" y="192"/>
                </a:lnTo>
                <a:lnTo>
                  <a:pt x="426" y="179"/>
                </a:lnTo>
                <a:lnTo>
                  <a:pt x="424" y="171"/>
                </a:lnTo>
                <a:lnTo>
                  <a:pt x="422" y="165"/>
                </a:lnTo>
                <a:lnTo>
                  <a:pt x="432" y="154"/>
                </a:lnTo>
                <a:lnTo>
                  <a:pt x="443" y="142"/>
                </a:lnTo>
                <a:lnTo>
                  <a:pt x="441" y="127"/>
                </a:lnTo>
                <a:lnTo>
                  <a:pt x="438" y="106"/>
                </a:lnTo>
                <a:lnTo>
                  <a:pt x="434" y="94"/>
                </a:lnTo>
                <a:lnTo>
                  <a:pt x="430" y="85"/>
                </a:lnTo>
                <a:lnTo>
                  <a:pt x="426" y="77"/>
                </a:lnTo>
                <a:lnTo>
                  <a:pt x="420" y="71"/>
                </a:lnTo>
                <a:lnTo>
                  <a:pt x="409" y="56"/>
                </a:lnTo>
                <a:lnTo>
                  <a:pt x="403" y="48"/>
                </a:lnTo>
                <a:lnTo>
                  <a:pt x="392" y="43"/>
                </a:lnTo>
                <a:lnTo>
                  <a:pt x="384" y="37"/>
                </a:lnTo>
                <a:lnTo>
                  <a:pt x="378" y="31"/>
                </a:lnTo>
                <a:lnTo>
                  <a:pt x="374" y="25"/>
                </a:lnTo>
                <a:lnTo>
                  <a:pt x="370" y="12"/>
                </a:lnTo>
                <a:lnTo>
                  <a:pt x="365" y="0"/>
                </a:lnTo>
                <a:lnTo>
                  <a:pt x="365" y="0"/>
                </a:lnTo>
                <a:lnTo>
                  <a:pt x="365" y="0"/>
                </a:lnTo>
                <a:lnTo>
                  <a:pt x="359" y="2"/>
                </a:lnTo>
                <a:lnTo>
                  <a:pt x="355" y="4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9525">
            <a:solidFill>
              <a:sysClr val="window" lastClr="FFFFFF">
                <a:lumMod val="95000"/>
              </a:sys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4" name="Freeform 5"/>
          <p:cNvSpPr>
            <a:spLocks noChangeAspect="1"/>
          </p:cNvSpPr>
          <p:nvPr/>
        </p:nvSpPr>
        <p:spPr bwMode="auto">
          <a:xfrm>
            <a:off x="1443140" y="4772022"/>
            <a:ext cx="442702" cy="357866"/>
          </a:xfrm>
          <a:custGeom>
            <a:avLst/>
            <a:gdLst/>
            <a:ahLst/>
            <a:cxnLst>
              <a:cxn ang="0">
                <a:pos x="98" y="127"/>
              </a:cxn>
              <a:cxn ang="0">
                <a:pos x="83" y="148"/>
              </a:cxn>
              <a:cxn ang="0">
                <a:pos x="73" y="169"/>
              </a:cxn>
              <a:cxn ang="0">
                <a:pos x="41" y="211"/>
              </a:cxn>
              <a:cxn ang="0">
                <a:pos x="35" y="238"/>
              </a:cxn>
              <a:cxn ang="0">
                <a:pos x="29" y="250"/>
              </a:cxn>
              <a:cxn ang="0">
                <a:pos x="2" y="265"/>
              </a:cxn>
              <a:cxn ang="0">
                <a:pos x="0" y="294"/>
              </a:cxn>
              <a:cxn ang="0">
                <a:pos x="25" y="328"/>
              </a:cxn>
              <a:cxn ang="0">
                <a:pos x="58" y="342"/>
              </a:cxn>
              <a:cxn ang="0">
                <a:pos x="75" y="357"/>
              </a:cxn>
              <a:cxn ang="0">
                <a:pos x="87" y="380"/>
              </a:cxn>
              <a:cxn ang="0">
                <a:pos x="100" y="378"/>
              </a:cxn>
              <a:cxn ang="0">
                <a:pos x="117" y="357"/>
              </a:cxn>
              <a:cxn ang="0">
                <a:pos x="139" y="340"/>
              </a:cxn>
              <a:cxn ang="0">
                <a:pos x="148" y="349"/>
              </a:cxn>
              <a:cxn ang="0">
                <a:pos x="165" y="355"/>
              </a:cxn>
              <a:cxn ang="0">
                <a:pos x="179" y="338"/>
              </a:cxn>
              <a:cxn ang="0">
                <a:pos x="185" y="313"/>
              </a:cxn>
              <a:cxn ang="0">
                <a:pos x="194" y="305"/>
              </a:cxn>
              <a:cxn ang="0">
                <a:pos x="208" y="309"/>
              </a:cxn>
              <a:cxn ang="0">
                <a:pos x="219" y="322"/>
              </a:cxn>
              <a:cxn ang="0">
                <a:pos x="240" y="321"/>
              </a:cxn>
              <a:cxn ang="0">
                <a:pos x="271" y="286"/>
              </a:cxn>
              <a:cxn ang="0">
                <a:pos x="302" y="269"/>
              </a:cxn>
              <a:cxn ang="0">
                <a:pos x="300" y="253"/>
              </a:cxn>
              <a:cxn ang="0">
                <a:pos x="313" y="230"/>
              </a:cxn>
              <a:cxn ang="0">
                <a:pos x="309" y="217"/>
              </a:cxn>
              <a:cxn ang="0">
                <a:pos x="304" y="205"/>
              </a:cxn>
              <a:cxn ang="0">
                <a:pos x="319" y="184"/>
              </a:cxn>
              <a:cxn ang="0">
                <a:pos x="334" y="175"/>
              </a:cxn>
              <a:cxn ang="0">
                <a:pos x="359" y="157"/>
              </a:cxn>
              <a:cxn ang="0">
                <a:pos x="407" y="121"/>
              </a:cxn>
              <a:cxn ang="0">
                <a:pos x="430" y="79"/>
              </a:cxn>
              <a:cxn ang="0">
                <a:pos x="455" y="44"/>
              </a:cxn>
              <a:cxn ang="0">
                <a:pos x="444" y="48"/>
              </a:cxn>
              <a:cxn ang="0">
                <a:pos x="417" y="42"/>
              </a:cxn>
              <a:cxn ang="0">
                <a:pos x="380" y="21"/>
              </a:cxn>
              <a:cxn ang="0">
                <a:pos x="330" y="19"/>
              </a:cxn>
              <a:cxn ang="0">
                <a:pos x="307" y="12"/>
              </a:cxn>
              <a:cxn ang="0">
                <a:pos x="282" y="0"/>
              </a:cxn>
              <a:cxn ang="0">
                <a:pos x="250" y="21"/>
              </a:cxn>
              <a:cxn ang="0">
                <a:pos x="234" y="65"/>
              </a:cxn>
              <a:cxn ang="0">
                <a:pos x="208" y="104"/>
              </a:cxn>
              <a:cxn ang="0">
                <a:pos x="200" y="127"/>
              </a:cxn>
              <a:cxn ang="0">
                <a:pos x="215" y="156"/>
              </a:cxn>
              <a:cxn ang="0">
                <a:pos x="200" y="163"/>
              </a:cxn>
              <a:cxn ang="0">
                <a:pos x="154" y="150"/>
              </a:cxn>
              <a:cxn ang="0">
                <a:pos x="133" y="150"/>
              </a:cxn>
              <a:cxn ang="0">
                <a:pos x="123" y="154"/>
              </a:cxn>
              <a:cxn ang="0">
                <a:pos x="112" y="140"/>
              </a:cxn>
            </a:cxnLst>
            <a:rect l="0" t="0" r="r" b="b"/>
            <a:pathLst>
              <a:path w="455" h="380">
                <a:moveTo>
                  <a:pt x="110" y="123"/>
                </a:moveTo>
                <a:lnTo>
                  <a:pt x="104" y="125"/>
                </a:lnTo>
                <a:lnTo>
                  <a:pt x="98" y="127"/>
                </a:lnTo>
                <a:lnTo>
                  <a:pt x="92" y="132"/>
                </a:lnTo>
                <a:lnTo>
                  <a:pt x="89" y="142"/>
                </a:lnTo>
                <a:lnTo>
                  <a:pt x="83" y="148"/>
                </a:lnTo>
                <a:lnTo>
                  <a:pt x="79" y="154"/>
                </a:lnTo>
                <a:lnTo>
                  <a:pt x="75" y="159"/>
                </a:lnTo>
                <a:lnTo>
                  <a:pt x="73" y="169"/>
                </a:lnTo>
                <a:lnTo>
                  <a:pt x="62" y="182"/>
                </a:lnTo>
                <a:lnTo>
                  <a:pt x="46" y="202"/>
                </a:lnTo>
                <a:lnTo>
                  <a:pt x="41" y="211"/>
                </a:lnTo>
                <a:lnTo>
                  <a:pt x="37" y="225"/>
                </a:lnTo>
                <a:lnTo>
                  <a:pt x="35" y="230"/>
                </a:lnTo>
                <a:lnTo>
                  <a:pt x="35" y="238"/>
                </a:lnTo>
                <a:lnTo>
                  <a:pt x="35" y="244"/>
                </a:lnTo>
                <a:lnTo>
                  <a:pt x="37" y="250"/>
                </a:lnTo>
                <a:lnTo>
                  <a:pt x="29" y="250"/>
                </a:lnTo>
                <a:lnTo>
                  <a:pt x="20" y="251"/>
                </a:lnTo>
                <a:lnTo>
                  <a:pt x="12" y="257"/>
                </a:lnTo>
                <a:lnTo>
                  <a:pt x="2" y="265"/>
                </a:lnTo>
                <a:lnTo>
                  <a:pt x="2" y="278"/>
                </a:lnTo>
                <a:lnTo>
                  <a:pt x="0" y="294"/>
                </a:lnTo>
                <a:lnTo>
                  <a:pt x="0" y="294"/>
                </a:lnTo>
                <a:lnTo>
                  <a:pt x="2" y="294"/>
                </a:lnTo>
                <a:lnTo>
                  <a:pt x="14" y="309"/>
                </a:lnTo>
                <a:lnTo>
                  <a:pt x="25" y="328"/>
                </a:lnTo>
                <a:lnTo>
                  <a:pt x="41" y="332"/>
                </a:lnTo>
                <a:lnTo>
                  <a:pt x="54" y="336"/>
                </a:lnTo>
                <a:lnTo>
                  <a:pt x="58" y="342"/>
                </a:lnTo>
                <a:lnTo>
                  <a:pt x="60" y="349"/>
                </a:lnTo>
                <a:lnTo>
                  <a:pt x="68" y="353"/>
                </a:lnTo>
                <a:lnTo>
                  <a:pt x="75" y="357"/>
                </a:lnTo>
                <a:lnTo>
                  <a:pt x="79" y="369"/>
                </a:lnTo>
                <a:lnTo>
                  <a:pt x="83" y="378"/>
                </a:lnTo>
                <a:lnTo>
                  <a:pt x="87" y="380"/>
                </a:lnTo>
                <a:lnTo>
                  <a:pt x="91" y="380"/>
                </a:lnTo>
                <a:lnTo>
                  <a:pt x="96" y="380"/>
                </a:lnTo>
                <a:lnTo>
                  <a:pt x="100" y="378"/>
                </a:lnTo>
                <a:lnTo>
                  <a:pt x="100" y="378"/>
                </a:lnTo>
                <a:lnTo>
                  <a:pt x="100" y="378"/>
                </a:lnTo>
                <a:lnTo>
                  <a:pt x="117" y="357"/>
                </a:lnTo>
                <a:lnTo>
                  <a:pt x="131" y="338"/>
                </a:lnTo>
                <a:lnTo>
                  <a:pt x="137" y="338"/>
                </a:lnTo>
                <a:lnTo>
                  <a:pt x="139" y="340"/>
                </a:lnTo>
                <a:lnTo>
                  <a:pt x="142" y="344"/>
                </a:lnTo>
                <a:lnTo>
                  <a:pt x="144" y="347"/>
                </a:lnTo>
                <a:lnTo>
                  <a:pt x="148" y="349"/>
                </a:lnTo>
                <a:lnTo>
                  <a:pt x="152" y="353"/>
                </a:lnTo>
                <a:lnTo>
                  <a:pt x="158" y="355"/>
                </a:lnTo>
                <a:lnTo>
                  <a:pt x="165" y="355"/>
                </a:lnTo>
                <a:lnTo>
                  <a:pt x="173" y="351"/>
                </a:lnTo>
                <a:lnTo>
                  <a:pt x="177" y="346"/>
                </a:lnTo>
                <a:lnTo>
                  <a:pt x="179" y="338"/>
                </a:lnTo>
                <a:lnTo>
                  <a:pt x="179" y="328"/>
                </a:lnTo>
                <a:lnTo>
                  <a:pt x="181" y="321"/>
                </a:lnTo>
                <a:lnTo>
                  <a:pt x="185" y="313"/>
                </a:lnTo>
                <a:lnTo>
                  <a:pt x="187" y="309"/>
                </a:lnTo>
                <a:lnTo>
                  <a:pt x="190" y="307"/>
                </a:lnTo>
                <a:lnTo>
                  <a:pt x="194" y="305"/>
                </a:lnTo>
                <a:lnTo>
                  <a:pt x="198" y="303"/>
                </a:lnTo>
                <a:lnTo>
                  <a:pt x="204" y="305"/>
                </a:lnTo>
                <a:lnTo>
                  <a:pt x="208" y="309"/>
                </a:lnTo>
                <a:lnTo>
                  <a:pt x="211" y="313"/>
                </a:lnTo>
                <a:lnTo>
                  <a:pt x="215" y="319"/>
                </a:lnTo>
                <a:lnTo>
                  <a:pt x="219" y="322"/>
                </a:lnTo>
                <a:lnTo>
                  <a:pt x="223" y="324"/>
                </a:lnTo>
                <a:lnTo>
                  <a:pt x="231" y="324"/>
                </a:lnTo>
                <a:lnTo>
                  <a:pt x="240" y="321"/>
                </a:lnTo>
                <a:lnTo>
                  <a:pt x="246" y="303"/>
                </a:lnTo>
                <a:lnTo>
                  <a:pt x="252" y="288"/>
                </a:lnTo>
                <a:lnTo>
                  <a:pt x="271" y="286"/>
                </a:lnTo>
                <a:lnTo>
                  <a:pt x="298" y="278"/>
                </a:lnTo>
                <a:lnTo>
                  <a:pt x="302" y="274"/>
                </a:lnTo>
                <a:lnTo>
                  <a:pt x="302" y="269"/>
                </a:lnTo>
                <a:lnTo>
                  <a:pt x="302" y="265"/>
                </a:lnTo>
                <a:lnTo>
                  <a:pt x="302" y="261"/>
                </a:lnTo>
                <a:lnTo>
                  <a:pt x="300" y="253"/>
                </a:lnTo>
                <a:lnTo>
                  <a:pt x="300" y="248"/>
                </a:lnTo>
                <a:lnTo>
                  <a:pt x="305" y="238"/>
                </a:lnTo>
                <a:lnTo>
                  <a:pt x="313" y="230"/>
                </a:lnTo>
                <a:lnTo>
                  <a:pt x="313" y="225"/>
                </a:lnTo>
                <a:lnTo>
                  <a:pt x="311" y="221"/>
                </a:lnTo>
                <a:lnTo>
                  <a:pt x="309" y="217"/>
                </a:lnTo>
                <a:lnTo>
                  <a:pt x="305" y="213"/>
                </a:lnTo>
                <a:lnTo>
                  <a:pt x="304" y="209"/>
                </a:lnTo>
                <a:lnTo>
                  <a:pt x="304" y="205"/>
                </a:lnTo>
                <a:lnTo>
                  <a:pt x="305" y="198"/>
                </a:lnTo>
                <a:lnTo>
                  <a:pt x="311" y="190"/>
                </a:lnTo>
                <a:lnTo>
                  <a:pt x="319" y="184"/>
                </a:lnTo>
                <a:lnTo>
                  <a:pt x="325" y="179"/>
                </a:lnTo>
                <a:lnTo>
                  <a:pt x="328" y="177"/>
                </a:lnTo>
                <a:lnTo>
                  <a:pt x="334" y="175"/>
                </a:lnTo>
                <a:lnTo>
                  <a:pt x="342" y="175"/>
                </a:lnTo>
                <a:lnTo>
                  <a:pt x="352" y="169"/>
                </a:lnTo>
                <a:lnTo>
                  <a:pt x="359" y="157"/>
                </a:lnTo>
                <a:lnTo>
                  <a:pt x="376" y="146"/>
                </a:lnTo>
                <a:lnTo>
                  <a:pt x="394" y="132"/>
                </a:lnTo>
                <a:lnTo>
                  <a:pt x="407" y="121"/>
                </a:lnTo>
                <a:lnTo>
                  <a:pt x="415" y="104"/>
                </a:lnTo>
                <a:lnTo>
                  <a:pt x="423" y="86"/>
                </a:lnTo>
                <a:lnTo>
                  <a:pt x="430" y="79"/>
                </a:lnTo>
                <a:lnTo>
                  <a:pt x="434" y="75"/>
                </a:lnTo>
                <a:lnTo>
                  <a:pt x="442" y="65"/>
                </a:lnTo>
                <a:lnTo>
                  <a:pt x="455" y="44"/>
                </a:lnTo>
                <a:lnTo>
                  <a:pt x="455" y="44"/>
                </a:lnTo>
                <a:lnTo>
                  <a:pt x="455" y="44"/>
                </a:lnTo>
                <a:lnTo>
                  <a:pt x="444" y="48"/>
                </a:lnTo>
                <a:lnTo>
                  <a:pt x="436" y="50"/>
                </a:lnTo>
                <a:lnTo>
                  <a:pt x="426" y="48"/>
                </a:lnTo>
                <a:lnTo>
                  <a:pt x="417" y="42"/>
                </a:lnTo>
                <a:lnTo>
                  <a:pt x="407" y="38"/>
                </a:lnTo>
                <a:lnTo>
                  <a:pt x="398" y="33"/>
                </a:lnTo>
                <a:lnTo>
                  <a:pt x="380" y="21"/>
                </a:lnTo>
                <a:lnTo>
                  <a:pt x="361" y="12"/>
                </a:lnTo>
                <a:lnTo>
                  <a:pt x="346" y="15"/>
                </a:lnTo>
                <a:lnTo>
                  <a:pt x="330" y="19"/>
                </a:lnTo>
                <a:lnTo>
                  <a:pt x="321" y="15"/>
                </a:lnTo>
                <a:lnTo>
                  <a:pt x="313" y="12"/>
                </a:lnTo>
                <a:lnTo>
                  <a:pt x="307" y="12"/>
                </a:lnTo>
                <a:lnTo>
                  <a:pt x="302" y="12"/>
                </a:lnTo>
                <a:lnTo>
                  <a:pt x="292" y="6"/>
                </a:lnTo>
                <a:lnTo>
                  <a:pt x="282" y="0"/>
                </a:lnTo>
                <a:lnTo>
                  <a:pt x="281" y="0"/>
                </a:lnTo>
                <a:lnTo>
                  <a:pt x="279" y="0"/>
                </a:lnTo>
                <a:lnTo>
                  <a:pt x="250" y="21"/>
                </a:lnTo>
                <a:lnTo>
                  <a:pt x="234" y="33"/>
                </a:lnTo>
                <a:lnTo>
                  <a:pt x="234" y="48"/>
                </a:lnTo>
                <a:lnTo>
                  <a:pt x="234" y="65"/>
                </a:lnTo>
                <a:lnTo>
                  <a:pt x="225" y="79"/>
                </a:lnTo>
                <a:lnTo>
                  <a:pt x="213" y="96"/>
                </a:lnTo>
                <a:lnTo>
                  <a:pt x="208" y="104"/>
                </a:lnTo>
                <a:lnTo>
                  <a:pt x="204" y="111"/>
                </a:lnTo>
                <a:lnTo>
                  <a:pt x="200" y="119"/>
                </a:lnTo>
                <a:lnTo>
                  <a:pt x="200" y="127"/>
                </a:lnTo>
                <a:lnTo>
                  <a:pt x="210" y="140"/>
                </a:lnTo>
                <a:lnTo>
                  <a:pt x="217" y="152"/>
                </a:lnTo>
                <a:lnTo>
                  <a:pt x="215" y="156"/>
                </a:lnTo>
                <a:lnTo>
                  <a:pt x="211" y="159"/>
                </a:lnTo>
                <a:lnTo>
                  <a:pt x="208" y="161"/>
                </a:lnTo>
                <a:lnTo>
                  <a:pt x="200" y="163"/>
                </a:lnTo>
                <a:lnTo>
                  <a:pt x="183" y="159"/>
                </a:lnTo>
                <a:lnTo>
                  <a:pt x="167" y="157"/>
                </a:lnTo>
                <a:lnTo>
                  <a:pt x="154" y="150"/>
                </a:lnTo>
                <a:lnTo>
                  <a:pt x="144" y="142"/>
                </a:lnTo>
                <a:lnTo>
                  <a:pt x="139" y="144"/>
                </a:lnTo>
                <a:lnTo>
                  <a:pt x="133" y="150"/>
                </a:lnTo>
                <a:lnTo>
                  <a:pt x="129" y="152"/>
                </a:lnTo>
                <a:lnTo>
                  <a:pt x="127" y="154"/>
                </a:lnTo>
                <a:lnTo>
                  <a:pt x="123" y="154"/>
                </a:lnTo>
                <a:lnTo>
                  <a:pt x="119" y="152"/>
                </a:lnTo>
                <a:lnTo>
                  <a:pt x="116" y="146"/>
                </a:lnTo>
                <a:lnTo>
                  <a:pt x="112" y="140"/>
                </a:lnTo>
                <a:lnTo>
                  <a:pt x="110" y="132"/>
                </a:lnTo>
                <a:lnTo>
                  <a:pt x="110" y="123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5" name="Freeform 6"/>
          <p:cNvSpPr>
            <a:spLocks noChangeAspect="1"/>
          </p:cNvSpPr>
          <p:nvPr/>
        </p:nvSpPr>
        <p:spPr bwMode="auto">
          <a:xfrm>
            <a:off x="2150244" y="4042271"/>
            <a:ext cx="179756" cy="224917"/>
          </a:xfrm>
          <a:custGeom>
            <a:avLst/>
            <a:gdLst>
              <a:gd name="T0" fmla="*/ 2147483647 w 184"/>
              <a:gd name="T1" fmla="*/ 2147483647 h 238"/>
              <a:gd name="T2" fmla="*/ 2147483647 w 184"/>
              <a:gd name="T3" fmla="*/ 2147483647 h 238"/>
              <a:gd name="T4" fmla="*/ 2147483647 w 184"/>
              <a:gd name="T5" fmla="*/ 2147483647 h 238"/>
              <a:gd name="T6" fmla="*/ 2147483647 w 184"/>
              <a:gd name="T7" fmla="*/ 2147483647 h 238"/>
              <a:gd name="T8" fmla="*/ 2147483647 w 184"/>
              <a:gd name="T9" fmla="*/ 2147483647 h 238"/>
              <a:gd name="T10" fmla="*/ 2147483647 w 184"/>
              <a:gd name="T11" fmla="*/ 2147483647 h 238"/>
              <a:gd name="T12" fmla="*/ 2147483647 w 184"/>
              <a:gd name="T13" fmla="*/ 2147483647 h 238"/>
              <a:gd name="T14" fmla="*/ 2147483647 w 184"/>
              <a:gd name="T15" fmla="*/ 2147483647 h 238"/>
              <a:gd name="T16" fmla="*/ 2147483647 w 184"/>
              <a:gd name="T17" fmla="*/ 2147483647 h 238"/>
              <a:gd name="T18" fmla="*/ 2147483647 w 184"/>
              <a:gd name="T19" fmla="*/ 2147483647 h 238"/>
              <a:gd name="T20" fmla="*/ 2147483647 w 184"/>
              <a:gd name="T21" fmla="*/ 2147483647 h 238"/>
              <a:gd name="T22" fmla="*/ 2147483647 w 184"/>
              <a:gd name="T23" fmla="*/ 2147483647 h 238"/>
              <a:gd name="T24" fmla="*/ 2147483647 w 184"/>
              <a:gd name="T25" fmla="*/ 2147483647 h 238"/>
              <a:gd name="T26" fmla="*/ 2147483647 w 184"/>
              <a:gd name="T27" fmla="*/ 2147483647 h 238"/>
              <a:gd name="T28" fmla="*/ 2147483647 w 184"/>
              <a:gd name="T29" fmla="*/ 2147483647 h 238"/>
              <a:gd name="T30" fmla="*/ 2147483647 w 184"/>
              <a:gd name="T31" fmla="*/ 2147483647 h 238"/>
              <a:gd name="T32" fmla="*/ 2147483647 w 184"/>
              <a:gd name="T33" fmla="*/ 2147483647 h 238"/>
              <a:gd name="T34" fmla="*/ 2147483647 w 184"/>
              <a:gd name="T35" fmla="*/ 2147483647 h 238"/>
              <a:gd name="T36" fmla="*/ 2147483647 w 184"/>
              <a:gd name="T37" fmla="*/ 2147483647 h 238"/>
              <a:gd name="T38" fmla="*/ 2147483647 w 184"/>
              <a:gd name="T39" fmla="*/ 2147483647 h 238"/>
              <a:gd name="T40" fmla="*/ 2147483647 w 184"/>
              <a:gd name="T41" fmla="*/ 2147483647 h 238"/>
              <a:gd name="T42" fmla="*/ 2147483647 w 184"/>
              <a:gd name="T43" fmla="*/ 2147483647 h 238"/>
              <a:gd name="T44" fmla="*/ 2147483647 w 184"/>
              <a:gd name="T45" fmla="*/ 2147483647 h 238"/>
              <a:gd name="T46" fmla="*/ 2147483647 w 184"/>
              <a:gd name="T47" fmla="*/ 2147483647 h 238"/>
              <a:gd name="T48" fmla="*/ 2147483647 w 184"/>
              <a:gd name="T49" fmla="*/ 2147483647 h 238"/>
              <a:gd name="T50" fmla="*/ 2147483647 w 184"/>
              <a:gd name="T51" fmla="*/ 2147483647 h 238"/>
              <a:gd name="T52" fmla="*/ 2147483647 w 184"/>
              <a:gd name="T53" fmla="*/ 2147483647 h 238"/>
              <a:gd name="T54" fmla="*/ 2147483647 w 184"/>
              <a:gd name="T55" fmla="*/ 2147483647 h 238"/>
              <a:gd name="T56" fmla="*/ 2147483647 w 184"/>
              <a:gd name="T57" fmla="*/ 2147483647 h 238"/>
              <a:gd name="T58" fmla="*/ 2147483647 w 184"/>
              <a:gd name="T59" fmla="*/ 2147483647 h 238"/>
              <a:gd name="T60" fmla="*/ 2147483647 w 184"/>
              <a:gd name="T61" fmla="*/ 2147483647 h 238"/>
              <a:gd name="T62" fmla="*/ 2147483647 w 184"/>
              <a:gd name="T63" fmla="*/ 2147483647 h 238"/>
              <a:gd name="T64" fmla="*/ 2147483647 w 184"/>
              <a:gd name="T65" fmla="*/ 2147483647 h 238"/>
              <a:gd name="T66" fmla="*/ 0 w 184"/>
              <a:gd name="T67" fmla="*/ 2147483647 h 238"/>
              <a:gd name="T68" fmla="*/ 2147483647 w 184"/>
              <a:gd name="T69" fmla="*/ 2147483647 h 238"/>
              <a:gd name="T70" fmla="*/ 2147483647 w 184"/>
              <a:gd name="T71" fmla="*/ 2147483647 h 238"/>
              <a:gd name="T72" fmla="*/ 2147483647 w 184"/>
              <a:gd name="T73" fmla="*/ 2147483647 h 238"/>
              <a:gd name="T74" fmla="*/ 2147483647 w 184"/>
              <a:gd name="T75" fmla="*/ 2147483647 h 238"/>
              <a:gd name="T76" fmla="*/ 2147483647 w 184"/>
              <a:gd name="T77" fmla="*/ 2147483647 h 238"/>
              <a:gd name="T78" fmla="*/ 2147483647 w 184"/>
              <a:gd name="T79" fmla="*/ 2147483647 h 238"/>
              <a:gd name="T80" fmla="*/ 2147483647 w 184"/>
              <a:gd name="T81" fmla="*/ 2147483647 h 238"/>
              <a:gd name="T82" fmla="*/ 2147483647 w 184"/>
              <a:gd name="T83" fmla="*/ 2147483647 h 238"/>
              <a:gd name="T84" fmla="*/ 2147483647 w 184"/>
              <a:gd name="T85" fmla="*/ 2147483647 h 238"/>
              <a:gd name="T86" fmla="*/ 2147483647 w 184"/>
              <a:gd name="T87" fmla="*/ 2147483647 h 238"/>
              <a:gd name="T88" fmla="*/ 2147483647 w 184"/>
              <a:gd name="T89" fmla="*/ 2147483647 h 238"/>
              <a:gd name="T90" fmla="*/ 2147483647 w 184"/>
              <a:gd name="T91" fmla="*/ 2147483647 h 238"/>
              <a:gd name="T92" fmla="*/ 2147483647 w 184"/>
              <a:gd name="T93" fmla="*/ 2147483647 h 238"/>
              <a:gd name="T94" fmla="*/ 2147483647 w 184"/>
              <a:gd name="T95" fmla="*/ 2147483647 h 238"/>
              <a:gd name="T96" fmla="*/ 2147483647 w 184"/>
              <a:gd name="T97" fmla="*/ 2147483647 h 238"/>
              <a:gd name="T98" fmla="*/ 2147483647 w 184"/>
              <a:gd name="T99" fmla="*/ 2147483647 h 238"/>
              <a:gd name="T100" fmla="*/ 2147483647 w 184"/>
              <a:gd name="T101" fmla="*/ 2147483647 h 238"/>
              <a:gd name="T102" fmla="*/ 2147483647 w 184"/>
              <a:gd name="T103" fmla="*/ 2147483647 h 238"/>
              <a:gd name="T104" fmla="*/ 2147483647 w 184"/>
              <a:gd name="T105" fmla="*/ 2147483647 h 238"/>
              <a:gd name="T106" fmla="*/ 2147483647 w 184"/>
              <a:gd name="T107" fmla="*/ 2147483647 h 238"/>
              <a:gd name="T108" fmla="*/ 2147483647 w 184"/>
              <a:gd name="T109" fmla="*/ 2147483647 h 238"/>
              <a:gd name="T110" fmla="*/ 2147483647 w 184"/>
              <a:gd name="T111" fmla="*/ 2147483647 h 238"/>
              <a:gd name="T112" fmla="*/ 2147483647 w 184"/>
              <a:gd name="T113" fmla="*/ 2147483647 h 2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4" h="238">
                <a:moveTo>
                  <a:pt x="83" y="238"/>
                </a:moveTo>
                <a:lnTo>
                  <a:pt x="87" y="232"/>
                </a:lnTo>
                <a:lnTo>
                  <a:pt x="87" y="226"/>
                </a:lnTo>
                <a:lnTo>
                  <a:pt x="88" y="218"/>
                </a:lnTo>
                <a:lnTo>
                  <a:pt x="87" y="209"/>
                </a:lnTo>
                <a:lnTo>
                  <a:pt x="85" y="190"/>
                </a:lnTo>
                <a:lnTo>
                  <a:pt x="85" y="170"/>
                </a:lnTo>
                <a:lnTo>
                  <a:pt x="92" y="149"/>
                </a:lnTo>
                <a:lnTo>
                  <a:pt x="98" y="136"/>
                </a:lnTo>
                <a:lnTo>
                  <a:pt x="96" y="130"/>
                </a:lnTo>
                <a:lnTo>
                  <a:pt x="96" y="124"/>
                </a:lnTo>
                <a:lnTo>
                  <a:pt x="96" y="119"/>
                </a:lnTo>
                <a:lnTo>
                  <a:pt x="98" y="117"/>
                </a:lnTo>
                <a:lnTo>
                  <a:pt x="111" y="107"/>
                </a:lnTo>
                <a:lnTo>
                  <a:pt x="125" y="98"/>
                </a:lnTo>
                <a:lnTo>
                  <a:pt x="127" y="92"/>
                </a:lnTo>
                <a:lnTo>
                  <a:pt x="125" y="82"/>
                </a:lnTo>
                <a:lnTo>
                  <a:pt x="133" y="80"/>
                </a:lnTo>
                <a:lnTo>
                  <a:pt x="138" y="82"/>
                </a:lnTo>
                <a:lnTo>
                  <a:pt x="140" y="78"/>
                </a:lnTo>
                <a:lnTo>
                  <a:pt x="140" y="74"/>
                </a:lnTo>
                <a:lnTo>
                  <a:pt x="146" y="74"/>
                </a:lnTo>
                <a:lnTo>
                  <a:pt x="150" y="76"/>
                </a:lnTo>
                <a:lnTo>
                  <a:pt x="152" y="71"/>
                </a:lnTo>
                <a:lnTo>
                  <a:pt x="158" y="67"/>
                </a:lnTo>
                <a:lnTo>
                  <a:pt x="161" y="65"/>
                </a:lnTo>
                <a:lnTo>
                  <a:pt x="167" y="67"/>
                </a:lnTo>
                <a:lnTo>
                  <a:pt x="169" y="61"/>
                </a:lnTo>
                <a:lnTo>
                  <a:pt x="169" y="51"/>
                </a:lnTo>
                <a:lnTo>
                  <a:pt x="175" y="51"/>
                </a:lnTo>
                <a:lnTo>
                  <a:pt x="181" y="51"/>
                </a:lnTo>
                <a:lnTo>
                  <a:pt x="182" y="50"/>
                </a:lnTo>
                <a:lnTo>
                  <a:pt x="184" y="46"/>
                </a:lnTo>
                <a:lnTo>
                  <a:pt x="184" y="42"/>
                </a:lnTo>
                <a:lnTo>
                  <a:pt x="182" y="34"/>
                </a:lnTo>
                <a:lnTo>
                  <a:pt x="173" y="23"/>
                </a:lnTo>
                <a:lnTo>
                  <a:pt x="161" y="13"/>
                </a:lnTo>
                <a:lnTo>
                  <a:pt x="150" y="5"/>
                </a:lnTo>
                <a:lnTo>
                  <a:pt x="136" y="0"/>
                </a:lnTo>
                <a:lnTo>
                  <a:pt x="127" y="2"/>
                </a:lnTo>
                <a:lnTo>
                  <a:pt x="119" y="5"/>
                </a:lnTo>
                <a:lnTo>
                  <a:pt x="113" y="11"/>
                </a:lnTo>
                <a:lnTo>
                  <a:pt x="110" y="17"/>
                </a:lnTo>
                <a:lnTo>
                  <a:pt x="104" y="13"/>
                </a:lnTo>
                <a:lnTo>
                  <a:pt x="100" y="9"/>
                </a:lnTo>
                <a:lnTo>
                  <a:pt x="98" y="7"/>
                </a:lnTo>
                <a:lnTo>
                  <a:pt x="94" y="7"/>
                </a:lnTo>
                <a:lnTo>
                  <a:pt x="92" y="7"/>
                </a:lnTo>
                <a:lnTo>
                  <a:pt x="88" y="7"/>
                </a:lnTo>
                <a:lnTo>
                  <a:pt x="87" y="13"/>
                </a:lnTo>
                <a:lnTo>
                  <a:pt x="90" y="17"/>
                </a:lnTo>
                <a:lnTo>
                  <a:pt x="92" y="23"/>
                </a:lnTo>
                <a:lnTo>
                  <a:pt x="94" y="27"/>
                </a:lnTo>
                <a:lnTo>
                  <a:pt x="88" y="32"/>
                </a:lnTo>
                <a:lnTo>
                  <a:pt x="83" y="38"/>
                </a:lnTo>
                <a:lnTo>
                  <a:pt x="67" y="46"/>
                </a:lnTo>
                <a:lnTo>
                  <a:pt x="52" y="57"/>
                </a:lnTo>
                <a:lnTo>
                  <a:pt x="46" y="59"/>
                </a:lnTo>
                <a:lnTo>
                  <a:pt x="41" y="55"/>
                </a:lnTo>
                <a:lnTo>
                  <a:pt x="37" y="50"/>
                </a:lnTo>
                <a:lnTo>
                  <a:pt x="35" y="42"/>
                </a:lnTo>
                <a:lnTo>
                  <a:pt x="29" y="44"/>
                </a:lnTo>
                <a:lnTo>
                  <a:pt x="23" y="48"/>
                </a:lnTo>
                <a:lnTo>
                  <a:pt x="16" y="55"/>
                </a:lnTo>
                <a:lnTo>
                  <a:pt x="10" y="63"/>
                </a:lnTo>
                <a:lnTo>
                  <a:pt x="4" y="71"/>
                </a:lnTo>
                <a:lnTo>
                  <a:pt x="0" y="78"/>
                </a:lnTo>
                <a:lnTo>
                  <a:pt x="0" y="86"/>
                </a:lnTo>
                <a:lnTo>
                  <a:pt x="0" y="90"/>
                </a:lnTo>
                <a:lnTo>
                  <a:pt x="10" y="92"/>
                </a:lnTo>
                <a:lnTo>
                  <a:pt x="17" y="90"/>
                </a:lnTo>
                <a:lnTo>
                  <a:pt x="19" y="98"/>
                </a:lnTo>
                <a:lnTo>
                  <a:pt x="23" y="105"/>
                </a:lnTo>
                <a:lnTo>
                  <a:pt x="27" y="111"/>
                </a:lnTo>
                <a:lnTo>
                  <a:pt x="33" y="117"/>
                </a:lnTo>
                <a:lnTo>
                  <a:pt x="29" y="126"/>
                </a:lnTo>
                <a:lnTo>
                  <a:pt x="35" y="126"/>
                </a:lnTo>
                <a:lnTo>
                  <a:pt x="39" y="126"/>
                </a:lnTo>
                <a:lnTo>
                  <a:pt x="41" y="130"/>
                </a:lnTo>
                <a:lnTo>
                  <a:pt x="42" y="132"/>
                </a:lnTo>
                <a:lnTo>
                  <a:pt x="35" y="132"/>
                </a:lnTo>
                <a:lnTo>
                  <a:pt x="27" y="130"/>
                </a:lnTo>
                <a:lnTo>
                  <a:pt x="25" y="136"/>
                </a:lnTo>
                <a:lnTo>
                  <a:pt x="25" y="140"/>
                </a:lnTo>
                <a:lnTo>
                  <a:pt x="31" y="142"/>
                </a:lnTo>
                <a:lnTo>
                  <a:pt x="33" y="147"/>
                </a:lnTo>
                <a:lnTo>
                  <a:pt x="31" y="149"/>
                </a:lnTo>
                <a:lnTo>
                  <a:pt x="29" y="151"/>
                </a:lnTo>
                <a:lnTo>
                  <a:pt x="27" y="149"/>
                </a:lnTo>
                <a:lnTo>
                  <a:pt x="25" y="149"/>
                </a:lnTo>
                <a:lnTo>
                  <a:pt x="21" y="145"/>
                </a:lnTo>
                <a:lnTo>
                  <a:pt x="17" y="144"/>
                </a:lnTo>
                <a:lnTo>
                  <a:pt x="12" y="153"/>
                </a:lnTo>
                <a:lnTo>
                  <a:pt x="10" y="161"/>
                </a:lnTo>
                <a:lnTo>
                  <a:pt x="12" y="165"/>
                </a:lnTo>
                <a:lnTo>
                  <a:pt x="14" y="169"/>
                </a:lnTo>
                <a:lnTo>
                  <a:pt x="19" y="172"/>
                </a:lnTo>
                <a:lnTo>
                  <a:pt x="23" y="180"/>
                </a:lnTo>
                <a:lnTo>
                  <a:pt x="19" y="190"/>
                </a:lnTo>
                <a:lnTo>
                  <a:pt x="19" y="197"/>
                </a:lnTo>
                <a:lnTo>
                  <a:pt x="21" y="201"/>
                </a:lnTo>
                <a:lnTo>
                  <a:pt x="23" y="201"/>
                </a:lnTo>
                <a:lnTo>
                  <a:pt x="31" y="199"/>
                </a:lnTo>
                <a:lnTo>
                  <a:pt x="37" y="201"/>
                </a:lnTo>
                <a:lnTo>
                  <a:pt x="42" y="209"/>
                </a:lnTo>
                <a:lnTo>
                  <a:pt x="46" y="213"/>
                </a:lnTo>
                <a:lnTo>
                  <a:pt x="50" y="215"/>
                </a:lnTo>
                <a:lnTo>
                  <a:pt x="52" y="217"/>
                </a:lnTo>
                <a:lnTo>
                  <a:pt x="56" y="215"/>
                </a:lnTo>
                <a:lnTo>
                  <a:pt x="62" y="217"/>
                </a:lnTo>
                <a:lnTo>
                  <a:pt x="67" y="228"/>
                </a:lnTo>
                <a:lnTo>
                  <a:pt x="71" y="234"/>
                </a:lnTo>
                <a:lnTo>
                  <a:pt x="77" y="238"/>
                </a:lnTo>
                <a:lnTo>
                  <a:pt x="83" y="23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7"/>
          <p:cNvSpPr>
            <a:spLocks noChangeAspect="1"/>
          </p:cNvSpPr>
          <p:nvPr/>
        </p:nvSpPr>
        <p:spPr bwMode="auto">
          <a:xfrm>
            <a:off x="2138376" y="4100654"/>
            <a:ext cx="35026" cy="71469"/>
          </a:xfrm>
          <a:custGeom>
            <a:avLst/>
            <a:gdLst>
              <a:gd name="T0" fmla="*/ 2147483647 w 14"/>
              <a:gd name="T1" fmla="*/ 0 h 27"/>
              <a:gd name="T2" fmla="*/ 0 w 14"/>
              <a:gd name="T3" fmla="*/ 2147483647 h 27"/>
              <a:gd name="T4" fmla="*/ 0 w 14"/>
              <a:gd name="T5" fmla="*/ 2147483647 h 27"/>
              <a:gd name="T6" fmla="*/ 2147483647 w 14"/>
              <a:gd name="T7" fmla="*/ 2147483647 h 27"/>
              <a:gd name="T8" fmla="*/ 2147483647 w 14"/>
              <a:gd name="T9" fmla="*/ 2147483647 h 27"/>
              <a:gd name="T10" fmla="*/ 2147483647 w 14"/>
              <a:gd name="T11" fmla="*/ 2147483647 h 27"/>
              <a:gd name="T12" fmla="*/ 0 w 14"/>
              <a:gd name="T13" fmla="*/ 2147483647 h 27"/>
              <a:gd name="T14" fmla="*/ 2147483647 w 14"/>
              <a:gd name="T15" fmla="*/ 2147483647 h 27"/>
              <a:gd name="T16" fmla="*/ 2147483647 w 14"/>
              <a:gd name="T17" fmla="*/ 2147483647 h 27"/>
              <a:gd name="T18" fmla="*/ 2147483647 w 14"/>
              <a:gd name="T19" fmla="*/ 2147483647 h 27"/>
              <a:gd name="T20" fmla="*/ 2147483647 w 14"/>
              <a:gd name="T21" fmla="*/ 2147483647 h 27"/>
              <a:gd name="T22" fmla="*/ 2147483647 w 14"/>
              <a:gd name="T23" fmla="*/ 2147483647 h 27"/>
              <a:gd name="T24" fmla="*/ 2147483647 w 14"/>
              <a:gd name="T25" fmla="*/ 2147483647 h 27"/>
              <a:gd name="T26" fmla="*/ 2147483647 w 14"/>
              <a:gd name="T27" fmla="*/ 2147483647 h 27"/>
              <a:gd name="T28" fmla="*/ 2147483647 w 14"/>
              <a:gd name="T29" fmla="*/ 2147483647 h 27"/>
              <a:gd name="T30" fmla="*/ 2147483647 w 14"/>
              <a:gd name="T31" fmla="*/ 0 h 27"/>
              <a:gd name="T32" fmla="*/ 2147483647 w 14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27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2" y="12"/>
                </a:lnTo>
                <a:lnTo>
                  <a:pt x="4" y="16"/>
                </a:lnTo>
                <a:lnTo>
                  <a:pt x="2" y="23"/>
                </a:lnTo>
                <a:lnTo>
                  <a:pt x="0" y="27"/>
                </a:lnTo>
                <a:lnTo>
                  <a:pt x="4" y="27"/>
                </a:lnTo>
                <a:lnTo>
                  <a:pt x="6" y="27"/>
                </a:lnTo>
                <a:lnTo>
                  <a:pt x="8" y="25"/>
                </a:lnTo>
                <a:lnTo>
                  <a:pt x="10" y="23"/>
                </a:lnTo>
                <a:lnTo>
                  <a:pt x="12" y="19"/>
                </a:lnTo>
                <a:lnTo>
                  <a:pt x="14" y="14"/>
                </a:lnTo>
                <a:lnTo>
                  <a:pt x="14" y="8"/>
                </a:lnTo>
                <a:lnTo>
                  <a:pt x="12" y="4"/>
                </a:lnTo>
                <a:lnTo>
                  <a:pt x="6" y="0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37" name="Freeform 8"/>
          <p:cNvSpPr>
            <a:spLocks noChangeAspect="1" noEditPoints="1"/>
          </p:cNvSpPr>
          <p:nvPr/>
        </p:nvSpPr>
        <p:spPr bwMode="auto">
          <a:xfrm>
            <a:off x="2540905" y="3527591"/>
            <a:ext cx="291233" cy="197980"/>
          </a:xfrm>
          <a:custGeom>
            <a:avLst/>
            <a:gdLst>
              <a:gd name="T0" fmla="*/ 2147483647 w 299"/>
              <a:gd name="T1" fmla="*/ 2147483647 h 210"/>
              <a:gd name="T2" fmla="*/ 2147483647 w 299"/>
              <a:gd name="T3" fmla="*/ 2147483647 h 210"/>
              <a:gd name="T4" fmla="*/ 2147483647 w 299"/>
              <a:gd name="T5" fmla="*/ 2147483647 h 210"/>
              <a:gd name="T6" fmla="*/ 2147483647 w 299"/>
              <a:gd name="T7" fmla="*/ 2147483647 h 210"/>
              <a:gd name="T8" fmla="*/ 2147483647 w 299"/>
              <a:gd name="T9" fmla="*/ 2147483647 h 210"/>
              <a:gd name="T10" fmla="*/ 2147483647 w 299"/>
              <a:gd name="T11" fmla="*/ 2147483647 h 210"/>
              <a:gd name="T12" fmla="*/ 2147483647 w 299"/>
              <a:gd name="T13" fmla="*/ 2147483647 h 210"/>
              <a:gd name="T14" fmla="*/ 2147483647 w 299"/>
              <a:gd name="T15" fmla="*/ 2147483647 h 210"/>
              <a:gd name="T16" fmla="*/ 2147483647 w 299"/>
              <a:gd name="T17" fmla="*/ 2147483647 h 210"/>
              <a:gd name="T18" fmla="*/ 2147483647 w 299"/>
              <a:gd name="T19" fmla="*/ 2147483647 h 210"/>
              <a:gd name="T20" fmla="*/ 2147483647 w 299"/>
              <a:gd name="T21" fmla="*/ 2147483647 h 210"/>
              <a:gd name="T22" fmla="*/ 2147483647 w 299"/>
              <a:gd name="T23" fmla="*/ 2147483647 h 210"/>
              <a:gd name="T24" fmla="*/ 2147483647 w 299"/>
              <a:gd name="T25" fmla="*/ 2147483647 h 210"/>
              <a:gd name="T26" fmla="*/ 2147483647 w 299"/>
              <a:gd name="T27" fmla="*/ 2147483647 h 210"/>
              <a:gd name="T28" fmla="*/ 2147483647 w 299"/>
              <a:gd name="T29" fmla="*/ 2147483647 h 210"/>
              <a:gd name="T30" fmla="*/ 2147483647 w 299"/>
              <a:gd name="T31" fmla="*/ 2147483647 h 210"/>
              <a:gd name="T32" fmla="*/ 2147483647 w 299"/>
              <a:gd name="T33" fmla="*/ 2147483647 h 210"/>
              <a:gd name="T34" fmla="*/ 2147483647 w 299"/>
              <a:gd name="T35" fmla="*/ 2147483647 h 210"/>
              <a:gd name="T36" fmla="*/ 2147483647 w 299"/>
              <a:gd name="T37" fmla="*/ 2147483647 h 210"/>
              <a:gd name="T38" fmla="*/ 2147483647 w 299"/>
              <a:gd name="T39" fmla="*/ 2147483647 h 210"/>
              <a:gd name="T40" fmla="*/ 2147483647 w 299"/>
              <a:gd name="T41" fmla="*/ 2147483647 h 210"/>
              <a:gd name="T42" fmla="*/ 2147483647 w 299"/>
              <a:gd name="T43" fmla="*/ 2147483647 h 210"/>
              <a:gd name="T44" fmla="*/ 2147483647 w 299"/>
              <a:gd name="T45" fmla="*/ 2147483647 h 210"/>
              <a:gd name="T46" fmla="*/ 2147483647 w 299"/>
              <a:gd name="T47" fmla="*/ 2147483647 h 210"/>
              <a:gd name="T48" fmla="*/ 2147483647 w 299"/>
              <a:gd name="T49" fmla="*/ 2147483647 h 210"/>
              <a:gd name="T50" fmla="*/ 2147483647 w 299"/>
              <a:gd name="T51" fmla="*/ 2147483647 h 210"/>
              <a:gd name="T52" fmla="*/ 2147483647 w 299"/>
              <a:gd name="T53" fmla="*/ 2147483647 h 210"/>
              <a:gd name="T54" fmla="*/ 2147483647 w 299"/>
              <a:gd name="T55" fmla="*/ 2147483647 h 210"/>
              <a:gd name="T56" fmla="*/ 2147483647 w 299"/>
              <a:gd name="T57" fmla="*/ 2147483647 h 210"/>
              <a:gd name="T58" fmla="*/ 2147483647 w 299"/>
              <a:gd name="T59" fmla="*/ 2147483647 h 210"/>
              <a:gd name="T60" fmla="*/ 2147483647 w 299"/>
              <a:gd name="T61" fmla="*/ 2147483647 h 210"/>
              <a:gd name="T62" fmla="*/ 2147483647 w 299"/>
              <a:gd name="T63" fmla="*/ 2147483647 h 210"/>
              <a:gd name="T64" fmla="*/ 2147483647 w 299"/>
              <a:gd name="T65" fmla="*/ 2147483647 h 210"/>
              <a:gd name="T66" fmla="*/ 2147483647 w 299"/>
              <a:gd name="T67" fmla="*/ 2147483647 h 210"/>
              <a:gd name="T68" fmla="*/ 2147483647 w 299"/>
              <a:gd name="T69" fmla="*/ 2147483647 h 210"/>
              <a:gd name="T70" fmla="*/ 2147483647 w 299"/>
              <a:gd name="T71" fmla="*/ 2147483647 h 210"/>
              <a:gd name="T72" fmla="*/ 2147483647 w 299"/>
              <a:gd name="T73" fmla="*/ 2147483647 h 210"/>
              <a:gd name="T74" fmla="*/ 2147483647 w 299"/>
              <a:gd name="T75" fmla="*/ 2147483647 h 210"/>
              <a:gd name="T76" fmla="*/ 2147483647 w 299"/>
              <a:gd name="T77" fmla="*/ 2147483647 h 210"/>
              <a:gd name="T78" fmla="*/ 2147483647 w 299"/>
              <a:gd name="T79" fmla="*/ 2147483647 h 210"/>
              <a:gd name="T80" fmla="*/ 2147483647 w 299"/>
              <a:gd name="T81" fmla="*/ 2147483647 h 210"/>
              <a:gd name="T82" fmla="*/ 2147483647 w 299"/>
              <a:gd name="T83" fmla="*/ 2147483647 h 210"/>
              <a:gd name="T84" fmla="*/ 2147483647 w 299"/>
              <a:gd name="T85" fmla="*/ 2147483647 h 210"/>
              <a:gd name="T86" fmla="*/ 2147483647 w 299"/>
              <a:gd name="T87" fmla="*/ 2147483647 h 210"/>
              <a:gd name="T88" fmla="*/ 2147483647 w 299"/>
              <a:gd name="T89" fmla="*/ 2147483647 h 210"/>
              <a:gd name="T90" fmla="*/ 2147483647 w 299"/>
              <a:gd name="T91" fmla="*/ 2147483647 h 210"/>
              <a:gd name="T92" fmla="*/ 2147483647 w 299"/>
              <a:gd name="T93" fmla="*/ 2147483647 h 210"/>
              <a:gd name="T94" fmla="*/ 2147483647 w 299"/>
              <a:gd name="T95" fmla="*/ 2147483647 h 210"/>
              <a:gd name="T96" fmla="*/ 2147483647 w 299"/>
              <a:gd name="T97" fmla="*/ 2147483647 h 210"/>
              <a:gd name="T98" fmla="*/ 2147483647 w 299"/>
              <a:gd name="T99" fmla="*/ 2147483647 h 210"/>
              <a:gd name="T100" fmla="*/ 2147483647 w 299"/>
              <a:gd name="T101" fmla="*/ 2147483647 h 210"/>
              <a:gd name="T102" fmla="*/ 2147483647 w 299"/>
              <a:gd name="T103" fmla="*/ 2147483647 h 210"/>
              <a:gd name="T104" fmla="*/ 2147483647 w 299"/>
              <a:gd name="T105" fmla="*/ 2147483647 h 210"/>
              <a:gd name="T106" fmla="*/ 2147483647 w 299"/>
              <a:gd name="T107" fmla="*/ 2147483647 h 210"/>
              <a:gd name="T108" fmla="*/ 2147483647 w 299"/>
              <a:gd name="T109" fmla="*/ 2147483647 h 210"/>
              <a:gd name="T110" fmla="*/ 2147483647 w 299"/>
              <a:gd name="T111" fmla="*/ 2147483647 h 210"/>
              <a:gd name="T112" fmla="*/ 2147483647 w 299"/>
              <a:gd name="T113" fmla="*/ 2147483647 h 210"/>
              <a:gd name="T114" fmla="*/ 2147483647 w 299"/>
              <a:gd name="T115" fmla="*/ 2147483647 h 210"/>
              <a:gd name="T116" fmla="*/ 2147483647 w 299"/>
              <a:gd name="T117" fmla="*/ 2147483647 h 210"/>
              <a:gd name="T118" fmla="*/ 2147483647 w 299"/>
              <a:gd name="T119" fmla="*/ 2147483647 h 210"/>
              <a:gd name="T120" fmla="*/ 2147483647 w 299"/>
              <a:gd name="T121" fmla="*/ 2147483647 h 210"/>
              <a:gd name="T122" fmla="*/ 2147483647 w 299"/>
              <a:gd name="T123" fmla="*/ 2147483647 h 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9" h="210">
                <a:moveTo>
                  <a:pt x="103" y="29"/>
                </a:moveTo>
                <a:lnTo>
                  <a:pt x="103" y="29"/>
                </a:lnTo>
                <a:lnTo>
                  <a:pt x="99" y="29"/>
                </a:lnTo>
                <a:lnTo>
                  <a:pt x="99" y="33"/>
                </a:lnTo>
                <a:lnTo>
                  <a:pt x="99" y="37"/>
                </a:lnTo>
                <a:lnTo>
                  <a:pt x="101" y="39"/>
                </a:lnTo>
                <a:lnTo>
                  <a:pt x="103" y="39"/>
                </a:lnTo>
                <a:lnTo>
                  <a:pt x="107" y="39"/>
                </a:lnTo>
                <a:lnTo>
                  <a:pt x="109" y="35"/>
                </a:lnTo>
                <a:lnTo>
                  <a:pt x="109" y="33"/>
                </a:lnTo>
                <a:lnTo>
                  <a:pt x="109" y="31"/>
                </a:lnTo>
                <a:lnTo>
                  <a:pt x="107" y="29"/>
                </a:lnTo>
                <a:lnTo>
                  <a:pt x="105" y="29"/>
                </a:lnTo>
                <a:lnTo>
                  <a:pt x="103" y="29"/>
                </a:lnTo>
                <a:close/>
                <a:moveTo>
                  <a:pt x="205" y="68"/>
                </a:moveTo>
                <a:lnTo>
                  <a:pt x="203" y="70"/>
                </a:lnTo>
                <a:lnTo>
                  <a:pt x="203" y="71"/>
                </a:lnTo>
                <a:lnTo>
                  <a:pt x="201" y="71"/>
                </a:lnTo>
                <a:lnTo>
                  <a:pt x="201" y="73"/>
                </a:lnTo>
                <a:lnTo>
                  <a:pt x="201" y="75"/>
                </a:lnTo>
                <a:lnTo>
                  <a:pt x="201" y="77"/>
                </a:lnTo>
                <a:lnTo>
                  <a:pt x="203" y="77"/>
                </a:lnTo>
                <a:lnTo>
                  <a:pt x="203" y="79"/>
                </a:lnTo>
                <a:lnTo>
                  <a:pt x="207" y="81"/>
                </a:lnTo>
                <a:lnTo>
                  <a:pt x="213" y="85"/>
                </a:lnTo>
                <a:lnTo>
                  <a:pt x="214" y="85"/>
                </a:lnTo>
                <a:lnTo>
                  <a:pt x="218" y="87"/>
                </a:lnTo>
                <a:lnTo>
                  <a:pt x="218" y="81"/>
                </a:lnTo>
                <a:lnTo>
                  <a:pt x="218" y="77"/>
                </a:lnTo>
                <a:lnTo>
                  <a:pt x="218" y="75"/>
                </a:lnTo>
                <a:lnTo>
                  <a:pt x="216" y="73"/>
                </a:lnTo>
                <a:lnTo>
                  <a:pt x="216" y="71"/>
                </a:lnTo>
                <a:lnTo>
                  <a:pt x="214" y="71"/>
                </a:lnTo>
                <a:lnTo>
                  <a:pt x="211" y="70"/>
                </a:lnTo>
                <a:lnTo>
                  <a:pt x="207" y="68"/>
                </a:lnTo>
                <a:lnTo>
                  <a:pt x="205" y="68"/>
                </a:lnTo>
                <a:close/>
                <a:moveTo>
                  <a:pt x="222" y="62"/>
                </a:moveTo>
                <a:lnTo>
                  <a:pt x="224" y="64"/>
                </a:lnTo>
                <a:lnTo>
                  <a:pt x="226" y="68"/>
                </a:lnTo>
                <a:lnTo>
                  <a:pt x="230" y="68"/>
                </a:lnTo>
                <a:lnTo>
                  <a:pt x="232" y="70"/>
                </a:lnTo>
                <a:lnTo>
                  <a:pt x="234" y="70"/>
                </a:lnTo>
                <a:lnTo>
                  <a:pt x="236" y="71"/>
                </a:lnTo>
                <a:lnTo>
                  <a:pt x="238" y="71"/>
                </a:lnTo>
                <a:lnTo>
                  <a:pt x="239" y="71"/>
                </a:lnTo>
                <a:lnTo>
                  <a:pt x="243" y="70"/>
                </a:lnTo>
                <a:lnTo>
                  <a:pt x="247" y="70"/>
                </a:lnTo>
                <a:lnTo>
                  <a:pt x="253" y="68"/>
                </a:lnTo>
                <a:lnTo>
                  <a:pt x="257" y="66"/>
                </a:lnTo>
                <a:lnTo>
                  <a:pt x="253" y="64"/>
                </a:lnTo>
                <a:lnTo>
                  <a:pt x="247" y="60"/>
                </a:lnTo>
                <a:lnTo>
                  <a:pt x="243" y="58"/>
                </a:lnTo>
                <a:lnTo>
                  <a:pt x="239" y="58"/>
                </a:lnTo>
                <a:lnTo>
                  <a:pt x="238" y="58"/>
                </a:lnTo>
                <a:lnTo>
                  <a:pt x="236" y="58"/>
                </a:lnTo>
                <a:lnTo>
                  <a:pt x="232" y="58"/>
                </a:lnTo>
                <a:lnTo>
                  <a:pt x="230" y="58"/>
                </a:lnTo>
                <a:lnTo>
                  <a:pt x="228" y="58"/>
                </a:lnTo>
                <a:lnTo>
                  <a:pt x="226" y="60"/>
                </a:lnTo>
                <a:lnTo>
                  <a:pt x="222" y="62"/>
                </a:lnTo>
                <a:close/>
                <a:moveTo>
                  <a:pt x="285" y="96"/>
                </a:moveTo>
                <a:lnTo>
                  <a:pt x="282" y="100"/>
                </a:lnTo>
                <a:lnTo>
                  <a:pt x="282" y="102"/>
                </a:lnTo>
                <a:lnTo>
                  <a:pt x="280" y="104"/>
                </a:lnTo>
                <a:lnTo>
                  <a:pt x="280" y="106"/>
                </a:lnTo>
                <a:lnTo>
                  <a:pt x="280" y="108"/>
                </a:lnTo>
                <a:lnTo>
                  <a:pt x="282" y="112"/>
                </a:lnTo>
                <a:lnTo>
                  <a:pt x="282" y="114"/>
                </a:lnTo>
                <a:lnTo>
                  <a:pt x="284" y="118"/>
                </a:lnTo>
                <a:lnTo>
                  <a:pt x="285" y="119"/>
                </a:lnTo>
                <a:lnTo>
                  <a:pt x="287" y="119"/>
                </a:lnTo>
                <a:lnTo>
                  <a:pt x="287" y="121"/>
                </a:lnTo>
                <a:lnTo>
                  <a:pt x="289" y="121"/>
                </a:lnTo>
                <a:lnTo>
                  <a:pt x="291" y="123"/>
                </a:lnTo>
                <a:lnTo>
                  <a:pt x="293" y="123"/>
                </a:lnTo>
                <a:lnTo>
                  <a:pt x="299" y="123"/>
                </a:lnTo>
                <a:lnTo>
                  <a:pt x="293" y="110"/>
                </a:lnTo>
                <a:lnTo>
                  <a:pt x="285" y="96"/>
                </a:lnTo>
                <a:close/>
                <a:moveTo>
                  <a:pt x="220" y="93"/>
                </a:moveTo>
                <a:lnTo>
                  <a:pt x="220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4"/>
                </a:lnTo>
                <a:lnTo>
                  <a:pt x="214" y="96"/>
                </a:lnTo>
                <a:lnTo>
                  <a:pt x="214" y="98"/>
                </a:lnTo>
                <a:lnTo>
                  <a:pt x="216" y="100"/>
                </a:lnTo>
                <a:lnTo>
                  <a:pt x="216" y="102"/>
                </a:lnTo>
                <a:lnTo>
                  <a:pt x="218" y="104"/>
                </a:lnTo>
                <a:lnTo>
                  <a:pt x="218" y="106"/>
                </a:lnTo>
                <a:lnTo>
                  <a:pt x="220" y="108"/>
                </a:lnTo>
                <a:lnTo>
                  <a:pt x="222" y="110"/>
                </a:lnTo>
                <a:lnTo>
                  <a:pt x="226" y="112"/>
                </a:lnTo>
                <a:lnTo>
                  <a:pt x="228" y="106"/>
                </a:lnTo>
                <a:lnTo>
                  <a:pt x="228" y="102"/>
                </a:lnTo>
                <a:lnTo>
                  <a:pt x="228" y="98"/>
                </a:lnTo>
                <a:lnTo>
                  <a:pt x="226" y="96"/>
                </a:lnTo>
                <a:lnTo>
                  <a:pt x="224" y="94"/>
                </a:lnTo>
                <a:lnTo>
                  <a:pt x="220" y="93"/>
                </a:lnTo>
                <a:close/>
                <a:moveTo>
                  <a:pt x="191" y="96"/>
                </a:moveTo>
                <a:lnTo>
                  <a:pt x="190" y="96"/>
                </a:lnTo>
                <a:lnTo>
                  <a:pt x="190" y="98"/>
                </a:lnTo>
                <a:lnTo>
                  <a:pt x="188" y="98"/>
                </a:lnTo>
                <a:lnTo>
                  <a:pt x="188" y="100"/>
                </a:lnTo>
                <a:lnTo>
                  <a:pt x="186" y="102"/>
                </a:lnTo>
                <a:lnTo>
                  <a:pt x="188" y="104"/>
                </a:lnTo>
                <a:lnTo>
                  <a:pt x="190" y="106"/>
                </a:lnTo>
                <a:lnTo>
                  <a:pt x="193" y="108"/>
                </a:lnTo>
                <a:lnTo>
                  <a:pt x="195" y="106"/>
                </a:lnTo>
                <a:lnTo>
                  <a:pt x="197" y="106"/>
                </a:lnTo>
                <a:lnTo>
                  <a:pt x="197" y="104"/>
                </a:lnTo>
                <a:lnTo>
                  <a:pt x="197" y="100"/>
                </a:lnTo>
                <a:lnTo>
                  <a:pt x="195" y="98"/>
                </a:lnTo>
                <a:lnTo>
                  <a:pt x="193" y="96"/>
                </a:lnTo>
                <a:lnTo>
                  <a:pt x="191" y="96"/>
                </a:lnTo>
                <a:close/>
                <a:moveTo>
                  <a:pt x="172" y="96"/>
                </a:moveTo>
                <a:lnTo>
                  <a:pt x="172" y="100"/>
                </a:lnTo>
                <a:lnTo>
                  <a:pt x="172" y="102"/>
                </a:lnTo>
                <a:lnTo>
                  <a:pt x="170" y="100"/>
                </a:lnTo>
                <a:lnTo>
                  <a:pt x="168" y="96"/>
                </a:lnTo>
                <a:lnTo>
                  <a:pt x="167" y="94"/>
                </a:lnTo>
                <a:lnTo>
                  <a:pt x="167" y="93"/>
                </a:lnTo>
                <a:lnTo>
                  <a:pt x="165" y="91"/>
                </a:lnTo>
                <a:lnTo>
                  <a:pt x="163" y="85"/>
                </a:lnTo>
                <a:lnTo>
                  <a:pt x="161" y="79"/>
                </a:lnTo>
                <a:lnTo>
                  <a:pt x="159" y="77"/>
                </a:lnTo>
                <a:lnTo>
                  <a:pt x="157" y="75"/>
                </a:lnTo>
                <a:lnTo>
                  <a:pt x="155" y="75"/>
                </a:lnTo>
                <a:lnTo>
                  <a:pt x="153" y="75"/>
                </a:lnTo>
                <a:lnTo>
                  <a:pt x="151" y="75"/>
                </a:lnTo>
                <a:lnTo>
                  <a:pt x="149" y="77"/>
                </a:lnTo>
                <a:lnTo>
                  <a:pt x="147" y="85"/>
                </a:lnTo>
                <a:lnTo>
                  <a:pt x="149" y="91"/>
                </a:lnTo>
                <a:lnTo>
                  <a:pt x="151" y="96"/>
                </a:lnTo>
                <a:lnTo>
                  <a:pt x="153" y="102"/>
                </a:lnTo>
                <a:lnTo>
                  <a:pt x="155" y="106"/>
                </a:lnTo>
                <a:lnTo>
                  <a:pt x="155" y="112"/>
                </a:lnTo>
                <a:lnTo>
                  <a:pt x="157" y="116"/>
                </a:lnTo>
                <a:lnTo>
                  <a:pt x="159" y="119"/>
                </a:lnTo>
                <a:lnTo>
                  <a:pt x="159" y="123"/>
                </a:lnTo>
                <a:lnTo>
                  <a:pt x="161" y="125"/>
                </a:lnTo>
                <a:lnTo>
                  <a:pt x="163" y="127"/>
                </a:lnTo>
                <a:lnTo>
                  <a:pt x="165" y="129"/>
                </a:lnTo>
                <a:lnTo>
                  <a:pt x="168" y="133"/>
                </a:lnTo>
                <a:lnTo>
                  <a:pt x="170" y="129"/>
                </a:lnTo>
                <a:lnTo>
                  <a:pt x="170" y="127"/>
                </a:lnTo>
                <a:lnTo>
                  <a:pt x="172" y="127"/>
                </a:lnTo>
                <a:lnTo>
                  <a:pt x="172" y="125"/>
                </a:lnTo>
                <a:lnTo>
                  <a:pt x="170" y="116"/>
                </a:lnTo>
                <a:lnTo>
                  <a:pt x="172" y="106"/>
                </a:lnTo>
                <a:lnTo>
                  <a:pt x="172" y="112"/>
                </a:lnTo>
                <a:lnTo>
                  <a:pt x="172" y="116"/>
                </a:lnTo>
                <a:lnTo>
                  <a:pt x="174" y="123"/>
                </a:lnTo>
                <a:lnTo>
                  <a:pt x="184" y="125"/>
                </a:lnTo>
                <a:lnTo>
                  <a:pt x="186" y="121"/>
                </a:lnTo>
                <a:lnTo>
                  <a:pt x="188" y="123"/>
                </a:lnTo>
                <a:lnTo>
                  <a:pt x="188" y="125"/>
                </a:lnTo>
                <a:lnTo>
                  <a:pt x="190" y="125"/>
                </a:lnTo>
                <a:lnTo>
                  <a:pt x="191" y="125"/>
                </a:lnTo>
                <a:lnTo>
                  <a:pt x="193" y="125"/>
                </a:lnTo>
                <a:lnTo>
                  <a:pt x="193" y="123"/>
                </a:lnTo>
                <a:lnTo>
                  <a:pt x="195" y="121"/>
                </a:lnTo>
                <a:lnTo>
                  <a:pt x="195" y="114"/>
                </a:lnTo>
                <a:lnTo>
                  <a:pt x="193" y="110"/>
                </a:lnTo>
                <a:lnTo>
                  <a:pt x="191" y="110"/>
                </a:lnTo>
                <a:lnTo>
                  <a:pt x="190" y="110"/>
                </a:lnTo>
                <a:lnTo>
                  <a:pt x="188" y="110"/>
                </a:lnTo>
                <a:lnTo>
                  <a:pt x="188" y="112"/>
                </a:lnTo>
                <a:lnTo>
                  <a:pt x="186" y="114"/>
                </a:lnTo>
                <a:lnTo>
                  <a:pt x="186" y="110"/>
                </a:lnTo>
                <a:lnTo>
                  <a:pt x="184" y="104"/>
                </a:lnTo>
                <a:lnTo>
                  <a:pt x="182" y="100"/>
                </a:lnTo>
                <a:lnTo>
                  <a:pt x="182" y="96"/>
                </a:lnTo>
                <a:lnTo>
                  <a:pt x="180" y="94"/>
                </a:lnTo>
                <a:lnTo>
                  <a:pt x="178" y="94"/>
                </a:lnTo>
                <a:lnTo>
                  <a:pt x="176" y="94"/>
                </a:lnTo>
                <a:lnTo>
                  <a:pt x="174" y="94"/>
                </a:lnTo>
                <a:lnTo>
                  <a:pt x="174" y="96"/>
                </a:lnTo>
                <a:lnTo>
                  <a:pt x="172" y="96"/>
                </a:lnTo>
                <a:close/>
                <a:moveTo>
                  <a:pt x="134" y="100"/>
                </a:moveTo>
                <a:lnTo>
                  <a:pt x="138" y="102"/>
                </a:lnTo>
                <a:lnTo>
                  <a:pt x="142" y="102"/>
                </a:lnTo>
                <a:lnTo>
                  <a:pt x="144" y="104"/>
                </a:lnTo>
                <a:lnTo>
                  <a:pt x="145" y="106"/>
                </a:lnTo>
                <a:lnTo>
                  <a:pt x="147" y="106"/>
                </a:lnTo>
                <a:lnTo>
                  <a:pt x="149" y="106"/>
                </a:lnTo>
                <a:lnTo>
                  <a:pt x="151" y="106"/>
                </a:lnTo>
                <a:lnTo>
                  <a:pt x="153" y="104"/>
                </a:lnTo>
                <a:lnTo>
                  <a:pt x="151" y="100"/>
                </a:lnTo>
                <a:lnTo>
                  <a:pt x="149" y="96"/>
                </a:lnTo>
                <a:lnTo>
                  <a:pt x="147" y="93"/>
                </a:lnTo>
                <a:lnTo>
                  <a:pt x="145" y="91"/>
                </a:lnTo>
                <a:lnTo>
                  <a:pt x="144" y="91"/>
                </a:lnTo>
                <a:lnTo>
                  <a:pt x="142" y="89"/>
                </a:lnTo>
                <a:lnTo>
                  <a:pt x="138" y="87"/>
                </a:lnTo>
                <a:lnTo>
                  <a:pt x="136" y="87"/>
                </a:lnTo>
                <a:lnTo>
                  <a:pt x="132" y="89"/>
                </a:lnTo>
                <a:lnTo>
                  <a:pt x="130" y="91"/>
                </a:lnTo>
                <a:lnTo>
                  <a:pt x="128" y="93"/>
                </a:lnTo>
                <a:lnTo>
                  <a:pt x="128" y="96"/>
                </a:lnTo>
                <a:lnTo>
                  <a:pt x="130" y="98"/>
                </a:lnTo>
                <a:lnTo>
                  <a:pt x="132" y="98"/>
                </a:lnTo>
                <a:lnTo>
                  <a:pt x="134" y="100"/>
                </a:lnTo>
                <a:close/>
                <a:moveTo>
                  <a:pt x="140" y="116"/>
                </a:moveTo>
                <a:lnTo>
                  <a:pt x="140" y="118"/>
                </a:lnTo>
                <a:lnTo>
                  <a:pt x="140" y="119"/>
                </a:lnTo>
                <a:lnTo>
                  <a:pt x="142" y="121"/>
                </a:lnTo>
                <a:lnTo>
                  <a:pt x="142" y="123"/>
                </a:lnTo>
                <a:lnTo>
                  <a:pt x="144" y="125"/>
                </a:lnTo>
                <a:lnTo>
                  <a:pt x="145" y="127"/>
                </a:lnTo>
                <a:lnTo>
                  <a:pt x="151" y="129"/>
                </a:lnTo>
                <a:lnTo>
                  <a:pt x="157" y="131"/>
                </a:lnTo>
                <a:lnTo>
                  <a:pt x="157" y="127"/>
                </a:lnTo>
                <a:lnTo>
                  <a:pt x="157" y="125"/>
                </a:lnTo>
                <a:lnTo>
                  <a:pt x="157" y="123"/>
                </a:lnTo>
                <a:lnTo>
                  <a:pt x="157" y="121"/>
                </a:lnTo>
                <a:lnTo>
                  <a:pt x="153" y="118"/>
                </a:lnTo>
                <a:lnTo>
                  <a:pt x="151" y="116"/>
                </a:lnTo>
                <a:lnTo>
                  <a:pt x="149" y="114"/>
                </a:lnTo>
                <a:lnTo>
                  <a:pt x="147" y="114"/>
                </a:lnTo>
                <a:lnTo>
                  <a:pt x="145" y="114"/>
                </a:lnTo>
                <a:lnTo>
                  <a:pt x="144" y="114"/>
                </a:lnTo>
                <a:lnTo>
                  <a:pt x="142" y="114"/>
                </a:lnTo>
                <a:lnTo>
                  <a:pt x="140" y="116"/>
                </a:lnTo>
                <a:close/>
                <a:moveTo>
                  <a:pt x="266" y="102"/>
                </a:moveTo>
                <a:lnTo>
                  <a:pt x="264" y="104"/>
                </a:lnTo>
                <a:lnTo>
                  <a:pt x="262" y="106"/>
                </a:lnTo>
                <a:lnTo>
                  <a:pt x="261" y="108"/>
                </a:lnTo>
                <a:lnTo>
                  <a:pt x="261" y="110"/>
                </a:lnTo>
                <a:lnTo>
                  <a:pt x="261" y="116"/>
                </a:lnTo>
                <a:lnTo>
                  <a:pt x="264" y="119"/>
                </a:lnTo>
                <a:lnTo>
                  <a:pt x="268" y="119"/>
                </a:lnTo>
                <a:lnTo>
                  <a:pt x="270" y="119"/>
                </a:lnTo>
                <a:lnTo>
                  <a:pt x="272" y="116"/>
                </a:lnTo>
                <a:lnTo>
                  <a:pt x="272" y="112"/>
                </a:lnTo>
                <a:lnTo>
                  <a:pt x="272" y="106"/>
                </a:lnTo>
                <a:lnTo>
                  <a:pt x="268" y="102"/>
                </a:lnTo>
                <a:lnTo>
                  <a:pt x="266" y="102"/>
                </a:lnTo>
                <a:close/>
                <a:moveTo>
                  <a:pt x="190" y="131"/>
                </a:moveTo>
                <a:lnTo>
                  <a:pt x="188" y="131"/>
                </a:lnTo>
                <a:lnTo>
                  <a:pt x="186" y="131"/>
                </a:lnTo>
                <a:lnTo>
                  <a:pt x="184" y="133"/>
                </a:lnTo>
                <a:lnTo>
                  <a:pt x="184" y="135"/>
                </a:lnTo>
                <a:lnTo>
                  <a:pt x="182" y="137"/>
                </a:lnTo>
                <a:lnTo>
                  <a:pt x="184" y="139"/>
                </a:lnTo>
                <a:lnTo>
                  <a:pt x="184" y="141"/>
                </a:lnTo>
                <a:lnTo>
                  <a:pt x="186" y="141"/>
                </a:lnTo>
                <a:lnTo>
                  <a:pt x="188" y="142"/>
                </a:lnTo>
                <a:lnTo>
                  <a:pt x="190" y="142"/>
                </a:lnTo>
                <a:lnTo>
                  <a:pt x="193" y="142"/>
                </a:lnTo>
                <a:lnTo>
                  <a:pt x="195" y="141"/>
                </a:lnTo>
                <a:lnTo>
                  <a:pt x="195" y="139"/>
                </a:lnTo>
                <a:lnTo>
                  <a:pt x="197" y="137"/>
                </a:lnTo>
                <a:lnTo>
                  <a:pt x="197" y="135"/>
                </a:lnTo>
                <a:lnTo>
                  <a:pt x="195" y="135"/>
                </a:lnTo>
                <a:lnTo>
                  <a:pt x="195" y="133"/>
                </a:lnTo>
                <a:lnTo>
                  <a:pt x="193" y="131"/>
                </a:lnTo>
                <a:lnTo>
                  <a:pt x="191" y="131"/>
                </a:lnTo>
                <a:lnTo>
                  <a:pt x="190" y="131"/>
                </a:lnTo>
                <a:close/>
                <a:moveTo>
                  <a:pt x="168" y="133"/>
                </a:moveTo>
                <a:lnTo>
                  <a:pt x="168" y="133"/>
                </a:lnTo>
                <a:lnTo>
                  <a:pt x="167" y="133"/>
                </a:lnTo>
                <a:lnTo>
                  <a:pt x="167" y="135"/>
                </a:lnTo>
                <a:lnTo>
                  <a:pt x="165" y="135"/>
                </a:lnTo>
                <a:lnTo>
                  <a:pt x="165" y="139"/>
                </a:lnTo>
                <a:lnTo>
                  <a:pt x="165" y="144"/>
                </a:lnTo>
                <a:lnTo>
                  <a:pt x="165" y="146"/>
                </a:lnTo>
                <a:lnTo>
                  <a:pt x="167" y="146"/>
                </a:lnTo>
                <a:lnTo>
                  <a:pt x="167" y="148"/>
                </a:lnTo>
                <a:lnTo>
                  <a:pt x="168" y="148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4"/>
                </a:lnTo>
                <a:lnTo>
                  <a:pt x="172" y="154"/>
                </a:lnTo>
                <a:lnTo>
                  <a:pt x="174" y="156"/>
                </a:lnTo>
                <a:lnTo>
                  <a:pt x="176" y="156"/>
                </a:lnTo>
                <a:lnTo>
                  <a:pt x="178" y="156"/>
                </a:lnTo>
                <a:lnTo>
                  <a:pt x="180" y="156"/>
                </a:lnTo>
                <a:lnTo>
                  <a:pt x="182" y="154"/>
                </a:lnTo>
                <a:lnTo>
                  <a:pt x="182" y="152"/>
                </a:lnTo>
                <a:lnTo>
                  <a:pt x="182" y="150"/>
                </a:lnTo>
                <a:lnTo>
                  <a:pt x="184" y="148"/>
                </a:lnTo>
                <a:lnTo>
                  <a:pt x="182" y="148"/>
                </a:lnTo>
                <a:lnTo>
                  <a:pt x="182" y="146"/>
                </a:lnTo>
                <a:lnTo>
                  <a:pt x="180" y="144"/>
                </a:lnTo>
                <a:lnTo>
                  <a:pt x="178" y="142"/>
                </a:lnTo>
                <a:lnTo>
                  <a:pt x="176" y="142"/>
                </a:lnTo>
                <a:lnTo>
                  <a:pt x="174" y="142"/>
                </a:lnTo>
                <a:lnTo>
                  <a:pt x="174" y="144"/>
                </a:lnTo>
                <a:lnTo>
                  <a:pt x="172" y="144"/>
                </a:lnTo>
                <a:lnTo>
                  <a:pt x="174" y="142"/>
                </a:lnTo>
                <a:lnTo>
                  <a:pt x="174" y="141"/>
                </a:lnTo>
                <a:lnTo>
                  <a:pt x="172" y="137"/>
                </a:lnTo>
                <a:lnTo>
                  <a:pt x="170" y="133"/>
                </a:lnTo>
                <a:lnTo>
                  <a:pt x="168" y="133"/>
                </a:lnTo>
                <a:close/>
                <a:moveTo>
                  <a:pt x="165" y="181"/>
                </a:moveTo>
                <a:lnTo>
                  <a:pt x="163" y="181"/>
                </a:lnTo>
                <a:lnTo>
                  <a:pt x="161" y="181"/>
                </a:lnTo>
                <a:lnTo>
                  <a:pt x="159" y="183"/>
                </a:lnTo>
                <a:lnTo>
                  <a:pt x="159" y="185"/>
                </a:lnTo>
                <a:lnTo>
                  <a:pt x="159" y="187"/>
                </a:lnTo>
                <a:lnTo>
                  <a:pt x="161" y="189"/>
                </a:lnTo>
                <a:lnTo>
                  <a:pt x="163" y="189"/>
                </a:lnTo>
                <a:lnTo>
                  <a:pt x="165" y="190"/>
                </a:lnTo>
                <a:lnTo>
                  <a:pt x="165" y="189"/>
                </a:lnTo>
                <a:lnTo>
                  <a:pt x="167" y="189"/>
                </a:lnTo>
                <a:lnTo>
                  <a:pt x="168" y="187"/>
                </a:lnTo>
                <a:lnTo>
                  <a:pt x="168" y="185"/>
                </a:lnTo>
                <a:lnTo>
                  <a:pt x="168" y="183"/>
                </a:lnTo>
                <a:lnTo>
                  <a:pt x="167" y="181"/>
                </a:lnTo>
                <a:lnTo>
                  <a:pt x="165" y="181"/>
                </a:lnTo>
                <a:close/>
                <a:moveTo>
                  <a:pt x="161" y="190"/>
                </a:moveTo>
                <a:lnTo>
                  <a:pt x="159" y="192"/>
                </a:lnTo>
                <a:lnTo>
                  <a:pt x="157" y="192"/>
                </a:lnTo>
                <a:lnTo>
                  <a:pt x="153" y="198"/>
                </a:lnTo>
                <a:lnTo>
                  <a:pt x="153" y="204"/>
                </a:lnTo>
                <a:lnTo>
                  <a:pt x="155" y="208"/>
                </a:lnTo>
                <a:lnTo>
                  <a:pt x="159" y="210"/>
                </a:lnTo>
                <a:lnTo>
                  <a:pt x="161" y="210"/>
                </a:lnTo>
                <a:lnTo>
                  <a:pt x="165" y="208"/>
                </a:lnTo>
                <a:lnTo>
                  <a:pt x="167" y="206"/>
                </a:lnTo>
                <a:lnTo>
                  <a:pt x="168" y="202"/>
                </a:lnTo>
                <a:lnTo>
                  <a:pt x="168" y="196"/>
                </a:lnTo>
                <a:lnTo>
                  <a:pt x="165" y="192"/>
                </a:lnTo>
                <a:lnTo>
                  <a:pt x="163" y="192"/>
                </a:lnTo>
                <a:lnTo>
                  <a:pt x="161" y="190"/>
                </a:lnTo>
                <a:close/>
                <a:moveTo>
                  <a:pt x="145" y="192"/>
                </a:moveTo>
                <a:lnTo>
                  <a:pt x="142" y="194"/>
                </a:lnTo>
                <a:lnTo>
                  <a:pt x="140" y="194"/>
                </a:lnTo>
                <a:lnTo>
                  <a:pt x="138" y="196"/>
                </a:lnTo>
                <a:lnTo>
                  <a:pt x="138" y="198"/>
                </a:lnTo>
                <a:lnTo>
                  <a:pt x="138" y="200"/>
                </a:lnTo>
                <a:lnTo>
                  <a:pt x="138" y="202"/>
                </a:lnTo>
                <a:lnTo>
                  <a:pt x="140" y="202"/>
                </a:lnTo>
                <a:lnTo>
                  <a:pt x="145" y="204"/>
                </a:lnTo>
                <a:lnTo>
                  <a:pt x="151" y="202"/>
                </a:lnTo>
                <a:lnTo>
                  <a:pt x="151" y="200"/>
                </a:lnTo>
                <a:lnTo>
                  <a:pt x="153" y="200"/>
                </a:lnTo>
                <a:lnTo>
                  <a:pt x="153" y="198"/>
                </a:lnTo>
                <a:lnTo>
                  <a:pt x="151" y="196"/>
                </a:lnTo>
                <a:lnTo>
                  <a:pt x="151" y="194"/>
                </a:lnTo>
                <a:lnTo>
                  <a:pt x="147" y="194"/>
                </a:lnTo>
                <a:lnTo>
                  <a:pt x="145" y="192"/>
                </a:lnTo>
                <a:close/>
                <a:moveTo>
                  <a:pt x="105" y="89"/>
                </a:moveTo>
                <a:lnTo>
                  <a:pt x="103" y="89"/>
                </a:lnTo>
                <a:lnTo>
                  <a:pt x="101" y="91"/>
                </a:lnTo>
                <a:lnTo>
                  <a:pt x="99" y="94"/>
                </a:lnTo>
                <a:lnTo>
                  <a:pt x="101" y="98"/>
                </a:lnTo>
                <a:lnTo>
                  <a:pt x="103" y="100"/>
                </a:lnTo>
                <a:lnTo>
                  <a:pt x="105" y="100"/>
                </a:lnTo>
                <a:lnTo>
                  <a:pt x="107" y="100"/>
                </a:lnTo>
                <a:lnTo>
                  <a:pt x="109" y="100"/>
                </a:lnTo>
                <a:lnTo>
                  <a:pt x="109" y="98"/>
                </a:lnTo>
                <a:lnTo>
                  <a:pt x="111" y="96"/>
                </a:lnTo>
                <a:lnTo>
                  <a:pt x="111" y="94"/>
                </a:lnTo>
                <a:lnTo>
                  <a:pt x="111" y="91"/>
                </a:lnTo>
                <a:lnTo>
                  <a:pt x="109" y="91"/>
                </a:lnTo>
                <a:lnTo>
                  <a:pt x="109" y="89"/>
                </a:lnTo>
                <a:lnTo>
                  <a:pt x="107" y="89"/>
                </a:lnTo>
                <a:lnTo>
                  <a:pt x="105" y="89"/>
                </a:lnTo>
                <a:close/>
                <a:moveTo>
                  <a:pt x="172" y="79"/>
                </a:moveTo>
                <a:lnTo>
                  <a:pt x="174" y="83"/>
                </a:lnTo>
                <a:lnTo>
                  <a:pt x="176" y="85"/>
                </a:lnTo>
                <a:lnTo>
                  <a:pt x="178" y="85"/>
                </a:lnTo>
                <a:lnTo>
                  <a:pt x="180" y="87"/>
                </a:lnTo>
                <a:lnTo>
                  <a:pt x="182" y="89"/>
                </a:lnTo>
                <a:lnTo>
                  <a:pt x="186" y="89"/>
                </a:lnTo>
                <a:lnTo>
                  <a:pt x="188" y="91"/>
                </a:lnTo>
                <a:lnTo>
                  <a:pt x="190" y="91"/>
                </a:lnTo>
                <a:lnTo>
                  <a:pt x="191" y="91"/>
                </a:lnTo>
                <a:lnTo>
                  <a:pt x="193" y="91"/>
                </a:lnTo>
                <a:lnTo>
                  <a:pt x="195" y="91"/>
                </a:lnTo>
                <a:lnTo>
                  <a:pt x="197" y="89"/>
                </a:lnTo>
                <a:lnTo>
                  <a:pt x="197" y="87"/>
                </a:lnTo>
                <a:lnTo>
                  <a:pt x="199" y="85"/>
                </a:lnTo>
                <a:lnTo>
                  <a:pt x="199" y="83"/>
                </a:lnTo>
                <a:lnTo>
                  <a:pt x="199" y="81"/>
                </a:lnTo>
                <a:lnTo>
                  <a:pt x="199" y="75"/>
                </a:lnTo>
                <a:lnTo>
                  <a:pt x="197" y="70"/>
                </a:lnTo>
                <a:lnTo>
                  <a:pt x="191" y="73"/>
                </a:lnTo>
                <a:lnTo>
                  <a:pt x="190" y="73"/>
                </a:lnTo>
                <a:lnTo>
                  <a:pt x="188" y="73"/>
                </a:lnTo>
                <a:lnTo>
                  <a:pt x="186" y="73"/>
                </a:lnTo>
                <a:lnTo>
                  <a:pt x="184" y="71"/>
                </a:lnTo>
                <a:lnTo>
                  <a:pt x="182" y="70"/>
                </a:lnTo>
                <a:lnTo>
                  <a:pt x="180" y="70"/>
                </a:lnTo>
                <a:lnTo>
                  <a:pt x="178" y="70"/>
                </a:lnTo>
                <a:lnTo>
                  <a:pt x="176" y="70"/>
                </a:lnTo>
                <a:lnTo>
                  <a:pt x="174" y="70"/>
                </a:lnTo>
                <a:lnTo>
                  <a:pt x="170" y="71"/>
                </a:lnTo>
                <a:lnTo>
                  <a:pt x="170" y="75"/>
                </a:lnTo>
                <a:lnTo>
                  <a:pt x="170" y="77"/>
                </a:lnTo>
                <a:lnTo>
                  <a:pt x="172" y="79"/>
                </a:lnTo>
                <a:close/>
                <a:moveTo>
                  <a:pt x="241" y="187"/>
                </a:moveTo>
                <a:lnTo>
                  <a:pt x="241" y="187"/>
                </a:lnTo>
                <a:lnTo>
                  <a:pt x="243" y="189"/>
                </a:lnTo>
                <a:lnTo>
                  <a:pt x="247" y="190"/>
                </a:lnTo>
                <a:lnTo>
                  <a:pt x="249" y="192"/>
                </a:lnTo>
                <a:lnTo>
                  <a:pt x="251" y="192"/>
                </a:lnTo>
                <a:lnTo>
                  <a:pt x="253" y="194"/>
                </a:lnTo>
                <a:lnTo>
                  <a:pt x="255" y="194"/>
                </a:lnTo>
                <a:lnTo>
                  <a:pt x="257" y="194"/>
                </a:lnTo>
                <a:lnTo>
                  <a:pt x="259" y="194"/>
                </a:lnTo>
                <a:lnTo>
                  <a:pt x="262" y="194"/>
                </a:lnTo>
                <a:lnTo>
                  <a:pt x="264" y="194"/>
                </a:lnTo>
                <a:lnTo>
                  <a:pt x="266" y="194"/>
                </a:lnTo>
                <a:lnTo>
                  <a:pt x="270" y="194"/>
                </a:lnTo>
                <a:lnTo>
                  <a:pt x="274" y="192"/>
                </a:lnTo>
                <a:lnTo>
                  <a:pt x="284" y="187"/>
                </a:lnTo>
                <a:lnTo>
                  <a:pt x="287" y="185"/>
                </a:lnTo>
                <a:lnTo>
                  <a:pt x="289" y="185"/>
                </a:lnTo>
                <a:lnTo>
                  <a:pt x="291" y="183"/>
                </a:lnTo>
                <a:lnTo>
                  <a:pt x="291" y="181"/>
                </a:lnTo>
                <a:lnTo>
                  <a:pt x="293" y="179"/>
                </a:lnTo>
                <a:lnTo>
                  <a:pt x="293" y="177"/>
                </a:lnTo>
                <a:lnTo>
                  <a:pt x="293" y="175"/>
                </a:lnTo>
                <a:lnTo>
                  <a:pt x="293" y="173"/>
                </a:lnTo>
                <a:lnTo>
                  <a:pt x="293" y="169"/>
                </a:lnTo>
                <a:lnTo>
                  <a:pt x="293" y="167"/>
                </a:lnTo>
                <a:lnTo>
                  <a:pt x="291" y="164"/>
                </a:lnTo>
                <a:lnTo>
                  <a:pt x="291" y="162"/>
                </a:lnTo>
                <a:lnTo>
                  <a:pt x="289" y="160"/>
                </a:lnTo>
                <a:lnTo>
                  <a:pt x="287" y="158"/>
                </a:lnTo>
                <a:lnTo>
                  <a:pt x="285" y="158"/>
                </a:lnTo>
                <a:lnTo>
                  <a:pt x="284" y="158"/>
                </a:lnTo>
                <a:lnTo>
                  <a:pt x="280" y="158"/>
                </a:lnTo>
                <a:lnTo>
                  <a:pt x="278" y="160"/>
                </a:lnTo>
                <a:lnTo>
                  <a:pt x="278" y="162"/>
                </a:lnTo>
                <a:lnTo>
                  <a:pt x="276" y="164"/>
                </a:lnTo>
                <a:lnTo>
                  <a:pt x="276" y="166"/>
                </a:lnTo>
                <a:lnTo>
                  <a:pt x="276" y="164"/>
                </a:lnTo>
                <a:lnTo>
                  <a:pt x="272" y="164"/>
                </a:lnTo>
                <a:lnTo>
                  <a:pt x="268" y="164"/>
                </a:lnTo>
                <a:lnTo>
                  <a:pt x="259" y="164"/>
                </a:lnTo>
                <a:lnTo>
                  <a:pt x="251" y="166"/>
                </a:lnTo>
                <a:lnTo>
                  <a:pt x="249" y="166"/>
                </a:lnTo>
                <a:lnTo>
                  <a:pt x="247" y="166"/>
                </a:lnTo>
                <a:lnTo>
                  <a:pt x="245" y="167"/>
                </a:lnTo>
                <a:lnTo>
                  <a:pt x="245" y="169"/>
                </a:lnTo>
                <a:lnTo>
                  <a:pt x="243" y="171"/>
                </a:lnTo>
                <a:lnTo>
                  <a:pt x="241" y="171"/>
                </a:lnTo>
                <a:lnTo>
                  <a:pt x="241" y="173"/>
                </a:lnTo>
                <a:lnTo>
                  <a:pt x="241" y="175"/>
                </a:lnTo>
                <a:lnTo>
                  <a:pt x="239" y="177"/>
                </a:lnTo>
                <a:lnTo>
                  <a:pt x="239" y="179"/>
                </a:lnTo>
                <a:lnTo>
                  <a:pt x="239" y="181"/>
                </a:lnTo>
                <a:lnTo>
                  <a:pt x="239" y="183"/>
                </a:lnTo>
                <a:lnTo>
                  <a:pt x="241" y="185"/>
                </a:lnTo>
                <a:lnTo>
                  <a:pt x="241" y="187"/>
                </a:lnTo>
                <a:close/>
                <a:moveTo>
                  <a:pt x="209" y="139"/>
                </a:moveTo>
                <a:lnTo>
                  <a:pt x="211" y="144"/>
                </a:lnTo>
                <a:lnTo>
                  <a:pt x="213" y="146"/>
                </a:lnTo>
                <a:lnTo>
                  <a:pt x="214" y="148"/>
                </a:lnTo>
                <a:lnTo>
                  <a:pt x="216" y="150"/>
                </a:lnTo>
                <a:lnTo>
                  <a:pt x="218" y="150"/>
                </a:lnTo>
                <a:lnTo>
                  <a:pt x="220" y="152"/>
                </a:lnTo>
                <a:lnTo>
                  <a:pt x="222" y="152"/>
                </a:lnTo>
                <a:lnTo>
                  <a:pt x="224" y="154"/>
                </a:lnTo>
                <a:lnTo>
                  <a:pt x="228" y="154"/>
                </a:lnTo>
                <a:lnTo>
                  <a:pt x="232" y="154"/>
                </a:lnTo>
                <a:lnTo>
                  <a:pt x="236" y="154"/>
                </a:lnTo>
                <a:lnTo>
                  <a:pt x="238" y="152"/>
                </a:lnTo>
                <a:lnTo>
                  <a:pt x="239" y="152"/>
                </a:lnTo>
                <a:lnTo>
                  <a:pt x="241" y="152"/>
                </a:lnTo>
                <a:lnTo>
                  <a:pt x="241" y="150"/>
                </a:lnTo>
                <a:lnTo>
                  <a:pt x="243" y="150"/>
                </a:lnTo>
                <a:lnTo>
                  <a:pt x="243" y="148"/>
                </a:lnTo>
                <a:lnTo>
                  <a:pt x="245" y="148"/>
                </a:lnTo>
                <a:lnTo>
                  <a:pt x="245" y="146"/>
                </a:lnTo>
                <a:lnTo>
                  <a:pt x="245" y="144"/>
                </a:lnTo>
                <a:lnTo>
                  <a:pt x="245" y="142"/>
                </a:lnTo>
                <a:lnTo>
                  <a:pt x="245" y="141"/>
                </a:lnTo>
                <a:lnTo>
                  <a:pt x="245" y="139"/>
                </a:lnTo>
                <a:lnTo>
                  <a:pt x="243" y="137"/>
                </a:lnTo>
                <a:lnTo>
                  <a:pt x="241" y="135"/>
                </a:lnTo>
                <a:lnTo>
                  <a:pt x="232" y="135"/>
                </a:lnTo>
                <a:lnTo>
                  <a:pt x="222" y="135"/>
                </a:lnTo>
                <a:lnTo>
                  <a:pt x="216" y="137"/>
                </a:lnTo>
                <a:lnTo>
                  <a:pt x="213" y="137"/>
                </a:lnTo>
                <a:lnTo>
                  <a:pt x="209" y="139"/>
                </a:lnTo>
                <a:close/>
                <a:moveTo>
                  <a:pt x="193" y="150"/>
                </a:moveTo>
                <a:lnTo>
                  <a:pt x="184" y="160"/>
                </a:lnTo>
                <a:lnTo>
                  <a:pt x="182" y="162"/>
                </a:lnTo>
                <a:lnTo>
                  <a:pt x="180" y="164"/>
                </a:lnTo>
                <a:lnTo>
                  <a:pt x="178" y="166"/>
                </a:lnTo>
                <a:lnTo>
                  <a:pt x="178" y="167"/>
                </a:lnTo>
                <a:lnTo>
                  <a:pt x="178" y="169"/>
                </a:lnTo>
                <a:lnTo>
                  <a:pt x="178" y="171"/>
                </a:lnTo>
                <a:lnTo>
                  <a:pt x="178" y="173"/>
                </a:lnTo>
                <a:lnTo>
                  <a:pt x="178" y="175"/>
                </a:lnTo>
                <a:lnTo>
                  <a:pt x="180" y="177"/>
                </a:lnTo>
                <a:lnTo>
                  <a:pt x="180" y="179"/>
                </a:lnTo>
                <a:lnTo>
                  <a:pt x="182" y="181"/>
                </a:lnTo>
                <a:lnTo>
                  <a:pt x="184" y="183"/>
                </a:lnTo>
                <a:lnTo>
                  <a:pt x="186" y="185"/>
                </a:lnTo>
                <a:lnTo>
                  <a:pt x="188" y="185"/>
                </a:lnTo>
                <a:lnTo>
                  <a:pt x="191" y="187"/>
                </a:lnTo>
                <a:lnTo>
                  <a:pt x="193" y="189"/>
                </a:lnTo>
                <a:lnTo>
                  <a:pt x="195" y="189"/>
                </a:lnTo>
                <a:lnTo>
                  <a:pt x="199" y="189"/>
                </a:lnTo>
                <a:lnTo>
                  <a:pt x="203" y="189"/>
                </a:lnTo>
                <a:lnTo>
                  <a:pt x="205" y="189"/>
                </a:lnTo>
                <a:lnTo>
                  <a:pt x="209" y="187"/>
                </a:lnTo>
                <a:lnTo>
                  <a:pt x="211" y="187"/>
                </a:lnTo>
                <a:lnTo>
                  <a:pt x="213" y="187"/>
                </a:lnTo>
                <a:lnTo>
                  <a:pt x="216" y="185"/>
                </a:lnTo>
                <a:lnTo>
                  <a:pt x="218" y="185"/>
                </a:lnTo>
                <a:lnTo>
                  <a:pt x="226" y="179"/>
                </a:lnTo>
                <a:lnTo>
                  <a:pt x="234" y="175"/>
                </a:lnTo>
                <a:lnTo>
                  <a:pt x="234" y="173"/>
                </a:lnTo>
                <a:lnTo>
                  <a:pt x="236" y="173"/>
                </a:lnTo>
                <a:lnTo>
                  <a:pt x="236" y="171"/>
                </a:lnTo>
                <a:lnTo>
                  <a:pt x="236" y="169"/>
                </a:lnTo>
                <a:lnTo>
                  <a:pt x="236" y="167"/>
                </a:lnTo>
                <a:lnTo>
                  <a:pt x="236" y="166"/>
                </a:lnTo>
                <a:lnTo>
                  <a:pt x="234" y="164"/>
                </a:lnTo>
                <a:lnTo>
                  <a:pt x="232" y="162"/>
                </a:lnTo>
                <a:lnTo>
                  <a:pt x="230" y="162"/>
                </a:lnTo>
                <a:lnTo>
                  <a:pt x="228" y="160"/>
                </a:lnTo>
                <a:lnTo>
                  <a:pt x="220" y="158"/>
                </a:lnTo>
                <a:lnTo>
                  <a:pt x="211" y="156"/>
                </a:lnTo>
                <a:lnTo>
                  <a:pt x="209" y="156"/>
                </a:lnTo>
                <a:lnTo>
                  <a:pt x="207" y="154"/>
                </a:lnTo>
                <a:lnTo>
                  <a:pt x="205" y="152"/>
                </a:lnTo>
                <a:lnTo>
                  <a:pt x="203" y="150"/>
                </a:lnTo>
                <a:lnTo>
                  <a:pt x="201" y="150"/>
                </a:lnTo>
                <a:lnTo>
                  <a:pt x="197" y="150"/>
                </a:lnTo>
                <a:lnTo>
                  <a:pt x="195" y="150"/>
                </a:lnTo>
                <a:lnTo>
                  <a:pt x="193" y="150"/>
                </a:lnTo>
                <a:close/>
                <a:moveTo>
                  <a:pt x="147" y="148"/>
                </a:moveTo>
                <a:lnTo>
                  <a:pt x="147" y="150"/>
                </a:lnTo>
                <a:lnTo>
                  <a:pt x="147" y="152"/>
                </a:lnTo>
                <a:lnTo>
                  <a:pt x="145" y="154"/>
                </a:lnTo>
                <a:lnTo>
                  <a:pt x="144" y="160"/>
                </a:lnTo>
                <a:lnTo>
                  <a:pt x="140" y="164"/>
                </a:lnTo>
                <a:lnTo>
                  <a:pt x="140" y="166"/>
                </a:lnTo>
                <a:lnTo>
                  <a:pt x="140" y="167"/>
                </a:lnTo>
                <a:lnTo>
                  <a:pt x="138" y="169"/>
                </a:lnTo>
                <a:lnTo>
                  <a:pt x="138" y="171"/>
                </a:lnTo>
                <a:lnTo>
                  <a:pt x="138" y="175"/>
                </a:lnTo>
                <a:lnTo>
                  <a:pt x="140" y="175"/>
                </a:lnTo>
                <a:lnTo>
                  <a:pt x="140" y="177"/>
                </a:lnTo>
                <a:lnTo>
                  <a:pt x="144" y="179"/>
                </a:lnTo>
                <a:lnTo>
                  <a:pt x="145" y="179"/>
                </a:lnTo>
                <a:lnTo>
                  <a:pt x="147" y="179"/>
                </a:lnTo>
                <a:lnTo>
                  <a:pt x="149" y="179"/>
                </a:lnTo>
                <a:lnTo>
                  <a:pt x="151" y="179"/>
                </a:lnTo>
                <a:lnTo>
                  <a:pt x="153" y="177"/>
                </a:lnTo>
                <a:lnTo>
                  <a:pt x="155" y="177"/>
                </a:lnTo>
                <a:lnTo>
                  <a:pt x="157" y="175"/>
                </a:lnTo>
                <a:lnTo>
                  <a:pt x="159" y="175"/>
                </a:lnTo>
                <a:lnTo>
                  <a:pt x="161" y="175"/>
                </a:lnTo>
                <a:lnTo>
                  <a:pt x="163" y="175"/>
                </a:lnTo>
                <a:lnTo>
                  <a:pt x="163" y="177"/>
                </a:lnTo>
                <a:lnTo>
                  <a:pt x="165" y="179"/>
                </a:lnTo>
                <a:lnTo>
                  <a:pt x="167" y="179"/>
                </a:lnTo>
                <a:lnTo>
                  <a:pt x="168" y="179"/>
                </a:lnTo>
                <a:lnTo>
                  <a:pt x="172" y="179"/>
                </a:lnTo>
                <a:lnTo>
                  <a:pt x="172" y="177"/>
                </a:lnTo>
                <a:lnTo>
                  <a:pt x="172" y="175"/>
                </a:lnTo>
                <a:lnTo>
                  <a:pt x="172" y="173"/>
                </a:lnTo>
                <a:lnTo>
                  <a:pt x="172" y="171"/>
                </a:lnTo>
                <a:lnTo>
                  <a:pt x="172" y="169"/>
                </a:lnTo>
                <a:lnTo>
                  <a:pt x="172" y="167"/>
                </a:lnTo>
                <a:lnTo>
                  <a:pt x="170" y="164"/>
                </a:lnTo>
                <a:lnTo>
                  <a:pt x="168" y="160"/>
                </a:lnTo>
                <a:lnTo>
                  <a:pt x="167" y="156"/>
                </a:lnTo>
                <a:lnTo>
                  <a:pt x="165" y="154"/>
                </a:lnTo>
                <a:lnTo>
                  <a:pt x="163" y="150"/>
                </a:lnTo>
                <a:lnTo>
                  <a:pt x="161" y="150"/>
                </a:lnTo>
                <a:lnTo>
                  <a:pt x="161" y="148"/>
                </a:lnTo>
                <a:lnTo>
                  <a:pt x="157" y="146"/>
                </a:lnTo>
                <a:lnTo>
                  <a:pt x="157" y="144"/>
                </a:lnTo>
                <a:lnTo>
                  <a:pt x="155" y="144"/>
                </a:lnTo>
                <a:lnTo>
                  <a:pt x="153" y="144"/>
                </a:lnTo>
                <a:lnTo>
                  <a:pt x="151" y="144"/>
                </a:lnTo>
                <a:lnTo>
                  <a:pt x="149" y="144"/>
                </a:lnTo>
                <a:lnTo>
                  <a:pt x="147" y="146"/>
                </a:lnTo>
                <a:lnTo>
                  <a:pt x="147" y="148"/>
                </a:lnTo>
                <a:close/>
                <a:moveTo>
                  <a:pt x="140" y="146"/>
                </a:moveTo>
                <a:lnTo>
                  <a:pt x="138" y="144"/>
                </a:lnTo>
                <a:lnTo>
                  <a:pt x="136" y="144"/>
                </a:lnTo>
                <a:lnTo>
                  <a:pt x="134" y="144"/>
                </a:lnTo>
                <a:lnTo>
                  <a:pt x="130" y="146"/>
                </a:lnTo>
                <a:lnTo>
                  <a:pt x="126" y="148"/>
                </a:lnTo>
                <a:lnTo>
                  <a:pt x="124" y="150"/>
                </a:lnTo>
                <a:lnTo>
                  <a:pt x="122" y="150"/>
                </a:lnTo>
                <a:lnTo>
                  <a:pt x="119" y="152"/>
                </a:lnTo>
                <a:lnTo>
                  <a:pt x="115" y="154"/>
                </a:lnTo>
                <a:lnTo>
                  <a:pt x="113" y="154"/>
                </a:lnTo>
                <a:lnTo>
                  <a:pt x="113" y="156"/>
                </a:lnTo>
                <a:lnTo>
                  <a:pt x="113" y="158"/>
                </a:lnTo>
                <a:lnTo>
                  <a:pt x="113" y="160"/>
                </a:lnTo>
                <a:lnTo>
                  <a:pt x="113" y="162"/>
                </a:lnTo>
                <a:lnTo>
                  <a:pt x="115" y="164"/>
                </a:lnTo>
                <a:lnTo>
                  <a:pt x="115" y="166"/>
                </a:lnTo>
                <a:lnTo>
                  <a:pt x="117" y="166"/>
                </a:lnTo>
                <a:lnTo>
                  <a:pt x="119" y="167"/>
                </a:lnTo>
                <a:lnTo>
                  <a:pt x="120" y="167"/>
                </a:lnTo>
                <a:lnTo>
                  <a:pt x="122" y="167"/>
                </a:lnTo>
                <a:lnTo>
                  <a:pt x="126" y="167"/>
                </a:lnTo>
                <a:lnTo>
                  <a:pt x="128" y="166"/>
                </a:lnTo>
                <a:lnTo>
                  <a:pt x="130" y="166"/>
                </a:lnTo>
                <a:lnTo>
                  <a:pt x="132" y="164"/>
                </a:lnTo>
                <a:lnTo>
                  <a:pt x="136" y="160"/>
                </a:lnTo>
                <a:lnTo>
                  <a:pt x="140" y="156"/>
                </a:lnTo>
                <a:lnTo>
                  <a:pt x="140" y="154"/>
                </a:lnTo>
                <a:lnTo>
                  <a:pt x="142" y="152"/>
                </a:lnTo>
                <a:lnTo>
                  <a:pt x="140" y="148"/>
                </a:lnTo>
                <a:lnTo>
                  <a:pt x="140" y="146"/>
                </a:lnTo>
                <a:close/>
                <a:moveTo>
                  <a:pt x="69" y="112"/>
                </a:moveTo>
                <a:lnTo>
                  <a:pt x="69" y="114"/>
                </a:lnTo>
                <a:lnTo>
                  <a:pt x="69" y="116"/>
                </a:lnTo>
                <a:lnTo>
                  <a:pt x="69" y="118"/>
                </a:lnTo>
                <a:lnTo>
                  <a:pt x="71" y="119"/>
                </a:lnTo>
                <a:lnTo>
                  <a:pt x="71" y="121"/>
                </a:lnTo>
                <a:lnTo>
                  <a:pt x="73" y="121"/>
                </a:lnTo>
                <a:lnTo>
                  <a:pt x="73" y="123"/>
                </a:lnTo>
                <a:lnTo>
                  <a:pt x="74" y="125"/>
                </a:lnTo>
                <a:lnTo>
                  <a:pt x="76" y="127"/>
                </a:lnTo>
                <a:lnTo>
                  <a:pt x="78" y="129"/>
                </a:lnTo>
                <a:lnTo>
                  <a:pt x="80" y="129"/>
                </a:lnTo>
                <a:lnTo>
                  <a:pt x="82" y="131"/>
                </a:lnTo>
                <a:lnTo>
                  <a:pt x="86" y="131"/>
                </a:lnTo>
                <a:lnTo>
                  <a:pt x="88" y="131"/>
                </a:lnTo>
                <a:lnTo>
                  <a:pt x="92" y="131"/>
                </a:lnTo>
                <a:lnTo>
                  <a:pt x="94" y="131"/>
                </a:lnTo>
                <a:lnTo>
                  <a:pt x="97" y="129"/>
                </a:lnTo>
                <a:lnTo>
                  <a:pt x="101" y="127"/>
                </a:lnTo>
                <a:lnTo>
                  <a:pt x="101" y="125"/>
                </a:lnTo>
                <a:lnTo>
                  <a:pt x="101" y="121"/>
                </a:lnTo>
                <a:lnTo>
                  <a:pt x="99" y="121"/>
                </a:lnTo>
                <a:lnTo>
                  <a:pt x="99" y="119"/>
                </a:lnTo>
                <a:lnTo>
                  <a:pt x="97" y="118"/>
                </a:lnTo>
                <a:lnTo>
                  <a:pt x="96" y="114"/>
                </a:lnTo>
                <a:lnTo>
                  <a:pt x="92" y="112"/>
                </a:lnTo>
                <a:lnTo>
                  <a:pt x="90" y="112"/>
                </a:lnTo>
                <a:lnTo>
                  <a:pt x="88" y="110"/>
                </a:lnTo>
                <a:lnTo>
                  <a:pt x="86" y="108"/>
                </a:lnTo>
                <a:lnTo>
                  <a:pt x="84" y="108"/>
                </a:lnTo>
                <a:lnTo>
                  <a:pt x="82" y="108"/>
                </a:lnTo>
                <a:lnTo>
                  <a:pt x="80" y="108"/>
                </a:lnTo>
                <a:lnTo>
                  <a:pt x="78" y="108"/>
                </a:lnTo>
                <a:lnTo>
                  <a:pt x="76" y="108"/>
                </a:lnTo>
                <a:lnTo>
                  <a:pt x="74" y="108"/>
                </a:lnTo>
                <a:lnTo>
                  <a:pt x="73" y="108"/>
                </a:lnTo>
                <a:lnTo>
                  <a:pt x="71" y="110"/>
                </a:lnTo>
                <a:lnTo>
                  <a:pt x="69" y="112"/>
                </a:lnTo>
                <a:close/>
                <a:moveTo>
                  <a:pt x="53" y="114"/>
                </a:moveTo>
                <a:lnTo>
                  <a:pt x="53" y="110"/>
                </a:lnTo>
                <a:lnTo>
                  <a:pt x="51" y="108"/>
                </a:lnTo>
                <a:lnTo>
                  <a:pt x="51" y="106"/>
                </a:lnTo>
                <a:lnTo>
                  <a:pt x="49" y="104"/>
                </a:lnTo>
                <a:lnTo>
                  <a:pt x="48" y="102"/>
                </a:lnTo>
                <a:lnTo>
                  <a:pt x="46" y="100"/>
                </a:lnTo>
                <a:lnTo>
                  <a:pt x="44" y="100"/>
                </a:lnTo>
                <a:lnTo>
                  <a:pt x="40" y="100"/>
                </a:lnTo>
                <a:lnTo>
                  <a:pt x="36" y="100"/>
                </a:lnTo>
                <a:lnTo>
                  <a:pt x="34" y="100"/>
                </a:lnTo>
                <a:lnTo>
                  <a:pt x="30" y="100"/>
                </a:lnTo>
                <a:lnTo>
                  <a:pt x="30" y="102"/>
                </a:lnTo>
                <a:lnTo>
                  <a:pt x="30" y="104"/>
                </a:lnTo>
                <a:lnTo>
                  <a:pt x="30" y="106"/>
                </a:lnTo>
                <a:lnTo>
                  <a:pt x="30" y="108"/>
                </a:lnTo>
                <a:lnTo>
                  <a:pt x="32" y="110"/>
                </a:lnTo>
                <a:lnTo>
                  <a:pt x="32" y="112"/>
                </a:lnTo>
                <a:lnTo>
                  <a:pt x="34" y="112"/>
                </a:lnTo>
                <a:lnTo>
                  <a:pt x="36" y="114"/>
                </a:lnTo>
                <a:lnTo>
                  <a:pt x="38" y="116"/>
                </a:lnTo>
                <a:lnTo>
                  <a:pt x="42" y="118"/>
                </a:lnTo>
                <a:lnTo>
                  <a:pt x="44" y="118"/>
                </a:lnTo>
                <a:lnTo>
                  <a:pt x="48" y="118"/>
                </a:lnTo>
                <a:lnTo>
                  <a:pt x="49" y="118"/>
                </a:lnTo>
                <a:lnTo>
                  <a:pt x="51" y="118"/>
                </a:lnTo>
                <a:lnTo>
                  <a:pt x="53" y="116"/>
                </a:lnTo>
                <a:lnTo>
                  <a:pt x="53" y="114"/>
                </a:lnTo>
                <a:close/>
                <a:moveTo>
                  <a:pt x="5" y="66"/>
                </a:moveTo>
                <a:lnTo>
                  <a:pt x="5" y="66"/>
                </a:lnTo>
                <a:lnTo>
                  <a:pt x="5" y="68"/>
                </a:lnTo>
                <a:lnTo>
                  <a:pt x="5" y="70"/>
                </a:lnTo>
                <a:lnTo>
                  <a:pt x="7" y="71"/>
                </a:lnTo>
                <a:lnTo>
                  <a:pt x="9" y="73"/>
                </a:lnTo>
                <a:lnTo>
                  <a:pt x="11" y="73"/>
                </a:lnTo>
                <a:lnTo>
                  <a:pt x="13" y="75"/>
                </a:lnTo>
                <a:lnTo>
                  <a:pt x="15" y="75"/>
                </a:lnTo>
                <a:lnTo>
                  <a:pt x="17" y="75"/>
                </a:lnTo>
                <a:lnTo>
                  <a:pt x="19" y="75"/>
                </a:lnTo>
                <a:lnTo>
                  <a:pt x="23" y="75"/>
                </a:lnTo>
                <a:lnTo>
                  <a:pt x="25" y="75"/>
                </a:lnTo>
                <a:lnTo>
                  <a:pt x="26" y="73"/>
                </a:lnTo>
                <a:lnTo>
                  <a:pt x="30" y="71"/>
                </a:lnTo>
                <a:lnTo>
                  <a:pt x="32" y="71"/>
                </a:lnTo>
                <a:lnTo>
                  <a:pt x="34" y="70"/>
                </a:lnTo>
                <a:lnTo>
                  <a:pt x="36" y="68"/>
                </a:lnTo>
                <a:lnTo>
                  <a:pt x="38" y="68"/>
                </a:lnTo>
                <a:lnTo>
                  <a:pt x="40" y="68"/>
                </a:lnTo>
                <a:lnTo>
                  <a:pt x="46" y="71"/>
                </a:lnTo>
                <a:lnTo>
                  <a:pt x="51" y="75"/>
                </a:lnTo>
                <a:lnTo>
                  <a:pt x="55" y="77"/>
                </a:lnTo>
                <a:lnTo>
                  <a:pt x="59" y="77"/>
                </a:lnTo>
                <a:lnTo>
                  <a:pt x="61" y="79"/>
                </a:lnTo>
                <a:lnTo>
                  <a:pt x="65" y="79"/>
                </a:lnTo>
                <a:lnTo>
                  <a:pt x="67" y="79"/>
                </a:lnTo>
                <a:lnTo>
                  <a:pt x="69" y="81"/>
                </a:lnTo>
                <a:lnTo>
                  <a:pt x="73" y="81"/>
                </a:lnTo>
                <a:lnTo>
                  <a:pt x="74" y="81"/>
                </a:lnTo>
                <a:lnTo>
                  <a:pt x="78" y="81"/>
                </a:lnTo>
                <a:lnTo>
                  <a:pt x="82" y="79"/>
                </a:lnTo>
                <a:lnTo>
                  <a:pt x="84" y="79"/>
                </a:lnTo>
                <a:lnTo>
                  <a:pt x="88" y="77"/>
                </a:lnTo>
                <a:lnTo>
                  <a:pt x="92" y="75"/>
                </a:lnTo>
                <a:lnTo>
                  <a:pt x="94" y="73"/>
                </a:lnTo>
                <a:lnTo>
                  <a:pt x="94" y="71"/>
                </a:lnTo>
                <a:lnTo>
                  <a:pt x="96" y="70"/>
                </a:lnTo>
                <a:lnTo>
                  <a:pt x="96" y="68"/>
                </a:lnTo>
                <a:lnTo>
                  <a:pt x="96" y="66"/>
                </a:lnTo>
                <a:lnTo>
                  <a:pt x="94" y="66"/>
                </a:lnTo>
                <a:lnTo>
                  <a:pt x="94" y="62"/>
                </a:lnTo>
                <a:lnTo>
                  <a:pt x="90" y="58"/>
                </a:lnTo>
                <a:lnTo>
                  <a:pt x="90" y="56"/>
                </a:lnTo>
                <a:lnTo>
                  <a:pt x="88" y="50"/>
                </a:lnTo>
                <a:lnTo>
                  <a:pt x="86" y="45"/>
                </a:lnTo>
                <a:lnTo>
                  <a:pt x="84" y="43"/>
                </a:lnTo>
                <a:lnTo>
                  <a:pt x="84" y="41"/>
                </a:lnTo>
                <a:lnTo>
                  <a:pt x="82" y="39"/>
                </a:lnTo>
                <a:lnTo>
                  <a:pt x="80" y="37"/>
                </a:lnTo>
                <a:lnTo>
                  <a:pt x="76" y="37"/>
                </a:lnTo>
                <a:lnTo>
                  <a:pt x="74" y="37"/>
                </a:lnTo>
                <a:lnTo>
                  <a:pt x="73" y="37"/>
                </a:lnTo>
                <a:lnTo>
                  <a:pt x="71" y="39"/>
                </a:lnTo>
                <a:lnTo>
                  <a:pt x="69" y="39"/>
                </a:lnTo>
                <a:lnTo>
                  <a:pt x="69" y="41"/>
                </a:lnTo>
                <a:lnTo>
                  <a:pt x="63" y="47"/>
                </a:lnTo>
                <a:lnTo>
                  <a:pt x="59" y="52"/>
                </a:lnTo>
                <a:lnTo>
                  <a:pt x="55" y="54"/>
                </a:lnTo>
                <a:lnTo>
                  <a:pt x="53" y="54"/>
                </a:lnTo>
                <a:lnTo>
                  <a:pt x="51" y="54"/>
                </a:lnTo>
                <a:lnTo>
                  <a:pt x="49" y="54"/>
                </a:lnTo>
                <a:lnTo>
                  <a:pt x="46" y="50"/>
                </a:lnTo>
                <a:lnTo>
                  <a:pt x="42" y="45"/>
                </a:lnTo>
                <a:lnTo>
                  <a:pt x="40" y="45"/>
                </a:lnTo>
                <a:lnTo>
                  <a:pt x="38" y="45"/>
                </a:lnTo>
                <a:lnTo>
                  <a:pt x="36" y="45"/>
                </a:lnTo>
                <a:lnTo>
                  <a:pt x="32" y="45"/>
                </a:lnTo>
                <a:lnTo>
                  <a:pt x="30" y="47"/>
                </a:lnTo>
                <a:lnTo>
                  <a:pt x="28" y="47"/>
                </a:lnTo>
                <a:lnTo>
                  <a:pt x="26" y="48"/>
                </a:lnTo>
                <a:lnTo>
                  <a:pt x="21" y="47"/>
                </a:lnTo>
                <a:lnTo>
                  <a:pt x="13" y="47"/>
                </a:lnTo>
                <a:lnTo>
                  <a:pt x="11" y="47"/>
                </a:lnTo>
                <a:lnTo>
                  <a:pt x="9" y="48"/>
                </a:lnTo>
                <a:lnTo>
                  <a:pt x="7" y="50"/>
                </a:lnTo>
                <a:lnTo>
                  <a:pt x="7" y="52"/>
                </a:lnTo>
                <a:lnTo>
                  <a:pt x="7" y="54"/>
                </a:lnTo>
                <a:lnTo>
                  <a:pt x="7" y="58"/>
                </a:lnTo>
                <a:lnTo>
                  <a:pt x="7" y="60"/>
                </a:lnTo>
                <a:lnTo>
                  <a:pt x="7" y="62"/>
                </a:lnTo>
                <a:lnTo>
                  <a:pt x="5" y="66"/>
                </a:lnTo>
                <a:close/>
                <a:moveTo>
                  <a:pt x="26" y="31"/>
                </a:moveTo>
                <a:lnTo>
                  <a:pt x="28" y="29"/>
                </a:lnTo>
                <a:lnTo>
                  <a:pt x="30" y="29"/>
                </a:lnTo>
                <a:lnTo>
                  <a:pt x="32" y="29"/>
                </a:lnTo>
                <a:lnTo>
                  <a:pt x="32" y="31"/>
                </a:lnTo>
                <a:lnTo>
                  <a:pt x="36" y="33"/>
                </a:lnTo>
                <a:lnTo>
                  <a:pt x="40" y="35"/>
                </a:lnTo>
                <a:lnTo>
                  <a:pt x="42" y="35"/>
                </a:lnTo>
                <a:lnTo>
                  <a:pt x="44" y="35"/>
                </a:lnTo>
                <a:lnTo>
                  <a:pt x="46" y="33"/>
                </a:lnTo>
                <a:lnTo>
                  <a:pt x="48" y="33"/>
                </a:lnTo>
                <a:lnTo>
                  <a:pt x="49" y="33"/>
                </a:lnTo>
                <a:lnTo>
                  <a:pt x="49" y="35"/>
                </a:lnTo>
                <a:lnTo>
                  <a:pt x="49" y="37"/>
                </a:lnTo>
                <a:lnTo>
                  <a:pt x="49" y="39"/>
                </a:lnTo>
                <a:lnTo>
                  <a:pt x="51" y="41"/>
                </a:lnTo>
                <a:lnTo>
                  <a:pt x="53" y="43"/>
                </a:lnTo>
                <a:lnTo>
                  <a:pt x="55" y="43"/>
                </a:lnTo>
                <a:lnTo>
                  <a:pt x="57" y="43"/>
                </a:lnTo>
                <a:lnTo>
                  <a:pt x="59" y="43"/>
                </a:lnTo>
                <a:lnTo>
                  <a:pt x="61" y="43"/>
                </a:lnTo>
                <a:lnTo>
                  <a:pt x="61" y="41"/>
                </a:lnTo>
                <a:lnTo>
                  <a:pt x="63" y="41"/>
                </a:lnTo>
                <a:lnTo>
                  <a:pt x="65" y="39"/>
                </a:lnTo>
                <a:lnTo>
                  <a:pt x="65" y="37"/>
                </a:lnTo>
                <a:lnTo>
                  <a:pt x="65" y="35"/>
                </a:lnTo>
                <a:lnTo>
                  <a:pt x="65" y="33"/>
                </a:lnTo>
                <a:lnTo>
                  <a:pt x="65" y="31"/>
                </a:lnTo>
                <a:lnTo>
                  <a:pt x="65" y="29"/>
                </a:lnTo>
                <a:lnTo>
                  <a:pt x="63" y="27"/>
                </a:lnTo>
                <a:lnTo>
                  <a:pt x="63" y="25"/>
                </a:lnTo>
                <a:lnTo>
                  <a:pt x="61" y="23"/>
                </a:lnTo>
                <a:lnTo>
                  <a:pt x="59" y="22"/>
                </a:lnTo>
                <a:lnTo>
                  <a:pt x="57" y="20"/>
                </a:lnTo>
                <a:lnTo>
                  <a:pt x="55" y="20"/>
                </a:lnTo>
                <a:lnTo>
                  <a:pt x="53" y="18"/>
                </a:lnTo>
                <a:lnTo>
                  <a:pt x="49" y="18"/>
                </a:lnTo>
                <a:lnTo>
                  <a:pt x="48" y="16"/>
                </a:lnTo>
                <a:lnTo>
                  <a:pt x="40" y="14"/>
                </a:lnTo>
                <a:lnTo>
                  <a:pt x="30" y="12"/>
                </a:lnTo>
                <a:lnTo>
                  <a:pt x="25" y="8"/>
                </a:lnTo>
                <a:lnTo>
                  <a:pt x="19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2"/>
                </a:lnTo>
                <a:lnTo>
                  <a:pt x="3" y="2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2"/>
                </a:lnTo>
                <a:lnTo>
                  <a:pt x="3" y="14"/>
                </a:lnTo>
                <a:lnTo>
                  <a:pt x="5" y="16"/>
                </a:lnTo>
                <a:lnTo>
                  <a:pt x="7" y="20"/>
                </a:lnTo>
                <a:lnTo>
                  <a:pt x="11" y="25"/>
                </a:lnTo>
                <a:lnTo>
                  <a:pt x="13" y="33"/>
                </a:lnTo>
                <a:lnTo>
                  <a:pt x="15" y="33"/>
                </a:lnTo>
                <a:lnTo>
                  <a:pt x="17" y="35"/>
                </a:lnTo>
                <a:lnTo>
                  <a:pt x="19" y="35"/>
                </a:lnTo>
                <a:lnTo>
                  <a:pt x="21" y="35"/>
                </a:lnTo>
                <a:lnTo>
                  <a:pt x="23" y="33"/>
                </a:lnTo>
                <a:lnTo>
                  <a:pt x="25" y="33"/>
                </a:lnTo>
                <a:lnTo>
                  <a:pt x="26" y="33"/>
                </a:lnTo>
                <a:lnTo>
                  <a:pt x="26" y="3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38" name="Freeform 9"/>
          <p:cNvSpPr>
            <a:spLocks noChangeAspect="1"/>
          </p:cNvSpPr>
          <p:nvPr/>
        </p:nvSpPr>
        <p:spPr bwMode="auto">
          <a:xfrm>
            <a:off x="1948333" y="4187438"/>
            <a:ext cx="71066" cy="48485"/>
          </a:xfrm>
          <a:custGeom>
            <a:avLst/>
            <a:gdLst>
              <a:gd name="T0" fmla="*/ 2147483647 w 73"/>
              <a:gd name="T1" fmla="*/ 2147483647 h 52"/>
              <a:gd name="T2" fmla="*/ 2147483647 w 73"/>
              <a:gd name="T3" fmla="*/ 2147483647 h 52"/>
              <a:gd name="T4" fmla="*/ 2147483647 w 73"/>
              <a:gd name="T5" fmla="*/ 2147483647 h 52"/>
              <a:gd name="T6" fmla="*/ 2147483647 w 73"/>
              <a:gd name="T7" fmla="*/ 2147483647 h 52"/>
              <a:gd name="T8" fmla="*/ 2147483647 w 73"/>
              <a:gd name="T9" fmla="*/ 2147483647 h 52"/>
              <a:gd name="T10" fmla="*/ 2147483647 w 73"/>
              <a:gd name="T11" fmla="*/ 2147483647 h 52"/>
              <a:gd name="T12" fmla="*/ 2147483647 w 73"/>
              <a:gd name="T13" fmla="*/ 2147483647 h 52"/>
              <a:gd name="T14" fmla="*/ 2147483647 w 73"/>
              <a:gd name="T15" fmla="*/ 2147483647 h 52"/>
              <a:gd name="T16" fmla="*/ 2147483647 w 73"/>
              <a:gd name="T17" fmla="*/ 2147483647 h 52"/>
              <a:gd name="T18" fmla="*/ 2147483647 w 73"/>
              <a:gd name="T19" fmla="*/ 2147483647 h 52"/>
              <a:gd name="T20" fmla="*/ 2147483647 w 73"/>
              <a:gd name="T21" fmla="*/ 2147483647 h 52"/>
              <a:gd name="T22" fmla="*/ 2147483647 w 73"/>
              <a:gd name="T23" fmla="*/ 2147483647 h 52"/>
              <a:gd name="T24" fmla="*/ 2147483647 w 73"/>
              <a:gd name="T25" fmla="*/ 2147483647 h 52"/>
              <a:gd name="T26" fmla="*/ 2147483647 w 73"/>
              <a:gd name="T27" fmla="*/ 2147483647 h 52"/>
              <a:gd name="T28" fmla="*/ 2147483647 w 73"/>
              <a:gd name="T29" fmla="*/ 2147483647 h 52"/>
              <a:gd name="T30" fmla="*/ 2147483647 w 73"/>
              <a:gd name="T31" fmla="*/ 2147483647 h 52"/>
              <a:gd name="T32" fmla="*/ 2147483647 w 73"/>
              <a:gd name="T33" fmla="*/ 2147483647 h 52"/>
              <a:gd name="T34" fmla="*/ 2147483647 w 73"/>
              <a:gd name="T35" fmla="*/ 2147483647 h 52"/>
              <a:gd name="T36" fmla="*/ 2147483647 w 73"/>
              <a:gd name="T37" fmla="*/ 0 h 52"/>
              <a:gd name="T38" fmla="*/ 2147483647 w 73"/>
              <a:gd name="T39" fmla="*/ 0 h 52"/>
              <a:gd name="T40" fmla="*/ 2147483647 w 73"/>
              <a:gd name="T41" fmla="*/ 2147483647 h 52"/>
              <a:gd name="T42" fmla="*/ 2147483647 w 73"/>
              <a:gd name="T43" fmla="*/ 2147483647 h 52"/>
              <a:gd name="T44" fmla="*/ 2147483647 w 73"/>
              <a:gd name="T45" fmla="*/ 2147483647 h 52"/>
              <a:gd name="T46" fmla="*/ 2147483647 w 73"/>
              <a:gd name="T47" fmla="*/ 2147483647 h 52"/>
              <a:gd name="T48" fmla="*/ 2147483647 w 73"/>
              <a:gd name="T49" fmla="*/ 2147483647 h 52"/>
              <a:gd name="T50" fmla="*/ 2147483647 w 73"/>
              <a:gd name="T51" fmla="*/ 2147483647 h 52"/>
              <a:gd name="T52" fmla="*/ 2147483647 w 73"/>
              <a:gd name="T53" fmla="*/ 2147483647 h 52"/>
              <a:gd name="T54" fmla="*/ 2147483647 w 73"/>
              <a:gd name="T55" fmla="*/ 2147483647 h 52"/>
              <a:gd name="T56" fmla="*/ 0 w 73"/>
              <a:gd name="T57" fmla="*/ 2147483647 h 52"/>
              <a:gd name="T58" fmla="*/ 0 w 73"/>
              <a:gd name="T59" fmla="*/ 2147483647 h 52"/>
              <a:gd name="T60" fmla="*/ 2147483647 w 73"/>
              <a:gd name="T61" fmla="*/ 2147483647 h 5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3" h="52">
                <a:moveTo>
                  <a:pt x="2" y="37"/>
                </a:moveTo>
                <a:lnTo>
                  <a:pt x="8" y="44"/>
                </a:lnTo>
                <a:lnTo>
                  <a:pt x="13" y="48"/>
                </a:lnTo>
                <a:lnTo>
                  <a:pt x="21" y="52"/>
                </a:lnTo>
                <a:lnTo>
                  <a:pt x="27" y="52"/>
                </a:lnTo>
                <a:lnTo>
                  <a:pt x="40" y="52"/>
                </a:lnTo>
                <a:lnTo>
                  <a:pt x="56" y="48"/>
                </a:lnTo>
                <a:lnTo>
                  <a:pt x="63" y="50"/>
                </a:lnTo>
                <a:lnTo>
                  <a:pt x="67" y="48"/>
                </a:lnTo>
                <a:lnTo>
                  <a:pt x="71" y="46"/>
                </a:lnTo>
                <a:lnTo>
                  <a:pt x="73" y="44"/>
                </a:lnTo>
                <a:lnTo>
                  <a:pt x="73" y="37"/>
                </a:lnTo>
                <a:lnTo>
                  <a:pt x="67" y="27"/>
                </a:lnTo>
                <a:lnTo>
                  <a:pt x="67" y="19"/>
                </a:lnTo>
                <a:lnTo>
                  <a:pt x="65" y="12"/>
                </a:lnTo>
                <a:lnTo>
                  <a:pt x="63" y="8"/>
                </a:lnTo>
                <a:lnTo>
                  <a:pt x="61" y="4"/>
                </a:lnTo>
                <a:lnTo>
                  <a:pt x="56" y="2"/>
                </a:lnTo>
                <a:lnTo>
                  <a:pt x="48" y="0"/>
                </a:lnTo>
                <a:lnTo>
                  <a:pt x="44" y="0"/>
                </a:lnTo>
                <a:lnTo>
                  <a:pt x="40" y="2"/>
                </a:lnTo>
                <a:lnTo>
                  <a:pt x="37" y="4"/>
                </a:lnTo>
                <a:lnTo>
                  <a:pt x="33" y="6"/>
                </a:lnTo>
                <a:lnTo>
                  <a:pt x="27" y="14"/>
                </a:lnTo>
                <a:lnTo>
                  <a:pt x="19" y="19"/>
                </a:lnTo>
                <a:lnTo>
                  <a:pt x="12" y="23"/>
                </a:lnTo>
                <a:lnTo>
                  <a:pt x="4" y="27"/>
                </a:lnTo>
                <a:lnTo>
                  <a:pt x="2" y="29"/>
                </a:lnTo>
                <a:lnTo>
                  <a:pt x="0" y="31"/>
                </a:lnTo>
                <a:lnTo>
                  <a:pt x="0" y="33"/>
                </a:lnTo>
                <a:lnTo>
                  <a:pt x="2" y="3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Freeform 10"/>
          <p:cNvSpPr>
            <a:spLocks noChangeAspect="1"/>
          </p:cNvSpPr>
          <p:nvPr/>
        </p:nvSpPr>
        <p:spPr bwMode="auto">
          <a:xfrm>
            <a:off x="2235236" y="4292890"/>
            <a:ext cx="40411" cy="78114"/>
          </a:xfrm>
          <a:custGeom>
            <a:avLst/>
            <a:gdLst>
              <a:gd name="T0" fmla="*/ 0 w 42"/>
              <a:gd name="T1" fmla="*/ 2147483647 h 83"/>
              <a:gd name="T2" fmla="*/ 2147483647 w 42"/>
              <a:gd name="T3" fmla="*/ 2147483647 h 83"/>
              <a:gd name="T4" fmla="*/ 2147483647 w 42"/>
              <a:gd name="T5" fmla="*/ 2147483647 h 83"/>
              <a:gd name="T6" fmla="*/ 2147483647 w 42"/>
              <a:gd name="T7" fmla="*/ 2147483647 h 83"/>
              <a:gd name="T8" fmla="*/ 2147483647 w 42"/>
              <a:gd name="T9" fmla="*/ 2147483647 h 83"/>
              <a:gd name="T10" fmla="*/ 2147483647 w 42"/>
              <a:gd name="T11" fmla="*/ 2147483647 h 83"/>
              <a:gd name="T12" fmla="*/ 2147483647 w 42"/>
              <a:gd name="T13" fmla="*/ 2147483647 h 83"/>
              <a:gd name="T14" fmla="*/ 2147483647 w 42"/>
              <a:gd name="T15" fmla="*/ 2147483647 h 83"/>
              <a:gd name="T16" fmla="*/ 2147483647 w 42"/>
              <a:gd name="T17" fmla="*/ 2147483647 h 83"/>
              <a:gd name="T18" fmla="*/ 2147483647 w 42"/>
              <a:gd name="T19" fmla="*/ 2147483647 h 83"/>
              <a:gd name="T20" fmla="*/ 2147483647 w 42"/>
              <a:gd name="T21" fmla="*/ 2147483647 h 83"/>
              <a:gd name="T22" fmla="*/ 2147483647 w 42"/>
              <a:gd name="T23" fmla="*/ 2147483647 h 83"/>
              <a:gd name="T24" fmla="*/ 2147483647 w 42"/>
              <a:gd name="T25" fmla="*/ 0 h 83"/>
              <a:gd name="T26" fmla="*/ 2147483647 w 42"/>
              <a:gd name="T27" fmla="*/ 2147483647 h 83"/>
              <a:gd name="T28" fmla="*/ 2147483647 w 42"/>
              <a:gd name="T29" fmla="*/ 2147483647 h 83"/>
              <a:gd name="T30" fmla="*/ 2147483647 w 42"/>
              <a:gd name="T31" fmla="*/ 2147483647 h 83"/>
              <a:gd name="T32" fmla="*/ 0 w 42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" h="83">
                <a:moveTo>
                  <a:pt x="0" y="19"/>
                </a:moveTo>
                <a:lnTo>
                  <a:pt x="2" y="35"/>
                </a:lnTo>
                <a:lnTo>
                  <a:pt x="4" y="50"/>
                </a:lnTo>
                <a:lnTo>
                  <a:pt x="5" y="65"/>
                </a:lnTo>
                <a:lnTo>
                  <a:pt x="5" y="79"/>
                </a:lnTo>
                <a:lnTo>
                  <a:pt x="11" y="81"/>
                </a:lnTo>
                <a:lnTo>
                  <a:pt x="19" y="83"/>
                </a:lnTo>
                <a:lnTo>
                  <a:pt x="27" y="83"/>
                </a:lnTo>
                <a:lnTo>
                  <a:pt x="34" y="77"/>
                </a:lnTo>
                <a:lnTo>
                  <a:pt x="38" y="61"/>
                </a:lnTo>
                <a:lnTo>
                  <a:pt x="42" y="48"/>
                </a:lnTo>
                <a:lnTo>
                  <a:pt x="32" y="23"/>
                </a:lnTo>
                <a:lnTo>
                  <a:pt x="21" y="0"/>
                </a:lnTo>
                <a:lnTo>
                  <a:pt x="21" y="2"/>
                </a:lnTo>
                <a:lnTo>
                  <a:pt x="15" y="10"/>
                </a:lnTo>
                <a:lnTo>
                  <a:pt x="9" y="15"/>
                </a:lnTo>
                <a:lnTo>
                  <a:pt x="0" y="19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0" name="Freeform 11"/>
          <p:cNvSpPr>
            <a:spLocks noChangeAspect="1"/>
          </p:cNvSpPr>
          <p:nvPr/>
        </p:nvSpPr>
        <p:spPr bwMode="auto">
          <a:xfrm>
            <a:off x="2177200" y="4320823"/>
            <a:ext cx="35026" cy="67709"/>
          </a:xfrm>
          <a:custGeom>
            <a:avLst/>
            <a:gdLst>
              <a:gd name="T0" fmla="*/ 2147483647 w 8"/>
              <a:gd name="T1" fmla="*/ 0 h 17"/>
              <a:gd name="T2" fmla="*/ 0 w 8"/>
              <a:gd name="T3" fmla="*/ 2147483647 h 17"/>
              <a:gd name="T4" fmla="*/ 2147483647 w 8"/>
              <a:gd name="T5" fmla="*/ 2147483647 h 17"/>
              <a:gd name="T6" fmla="*/ 2147483647 w 8"/>
              <a:gd name="T7" fmla="*/ 2147483647 h 17"/>
              <a:gd name="T8" fmla="*/ 2147483647 w 8"/>
              <a:gd name="T9" fmla="*/ 2147483647 h 17"/>
              <a:gd name="T10" fmla="*/ 2147483647 w 8"/>
              <a:gd name="T11" fmla="*/ 2147483647 h 17"/>
              <a:gd name="T12" fmla="*/ 2147483647 w 8"/>
              <a:gd name="T13" fmla="*/ 0 h 17"/>
              <a:gd name="T14" fmla="*/ 2147483647 w 8"/>
              <a:gd name="T15" fmla="*/ 0 h 17"/>
              <a:gd name="T16" fmla="*/ 2147483647 w 8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17">
                <a:moveTo>
                  <a:pt x="2" y="0"/>
                </a:moveTo>
                <a:lnTo>
                  <a:pt x="0" y="9"/>
                </a:lnTo>
                <a:lnTo>
                  <a:pt x="2" y="17"/>
                </a:lnTo>
                <a:lnTo>
                  <a:pt x="6" y="13"/>
                </a:lnTo>
                <a:lnTo>
                  <a:pt x="8" y="7"/>
                </a:lnTo>
                <a:lnTo>
                  <a:pt x="8" y="3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1" name="Freeform 12"/>
          <p:cNvSpPr>
            <a:spLocks noChangeAspect="1"/>
          </p:cNvSpPr>
          <p:nvPr/>
        </p:nvSpPr>
        <p:spPr bwMode="auto">
          <a:xfrm>
            <a:off x="2280807" y="3955471"/>
            <a:ext cx="436151" cy="144109"/>
          </a:xfrm>
          <a:custGeom>
            <a:avLst/>
            <a:gdLst>
              <a:gd name="T0" fmla="*/ 2147483647 w 447"/>
              <a:gd name="T1" fmla="*/ 2147483647 h 152"/>
              <a:gd name="T2" fmla="*/ 2147483647 w 447"/>
              <a:gd name="T3" fmla="*/ 2147483647 h 152"/>
              <a:gd name="T4" fmla="*/ 2147483647 w 447"/>
              <a:gd name="T5" fmla="*/ 2147483647 h 152"/>
              <a:gd name="T6" fmla="*/ 2147483647 w 447"/>
              <a:gd name="T7" fmla="*/ 2147483647 h 152"/>
              <a:gd name="T8" fmla="*/ 2147483647 w 447"/>
              <a:gd name="T9" fmla="*/ 2147483647 h 152"/>
              <a:gd name="T10" fmla="*/ 2147483647 w 447"/>
              <a:gd name="T11" fmla="*/ 2147483647 h 152"/>
              <a:gd name="T12" fmla="*/ 2147483647 w 447"/>
              <a:gd name="T13" fmla="*/ 2147483647 h 152"/>
              <a:gd name="T14" fmla="*/ 2147483647 w 447"/>
              <a:gd name="T15" fmla="*/ 2147483647 h 152"/>
              <a:gd name="T16" fmla="*/ 2147483647 w 447"/>
              <a:gd name="T17" fmla="*/ 2147483647 h 152"/>
              <a:gd name="T18" fmla="*/ 2147483647 w 447"/>
              <a:gd name="T19" fmla="*/ 2147483647 h 152"/>
              <a:gd name="T20" fmla="*/ 2147483647 w 447"/>
              <a:gd name="T21" fmla="*/ 2147483647 h 152"/>
              <a:gd name="T22" fmla="*/ 2147483647 w 447"/>
              <a:gd name="T23" fmla="*/ 2147483647 h 152"/>
              <a:gd name="T24" fmla="*/ 2147483647 w 447"/>
              <a:gd name="T25" fmla="*/ 2147483647 h 152"/>
              <a:gd name="T26" fmla="*/ 2147483647 w 447"/>
              <a:gd name="T27" fmla="*/ 2147483647 h 152"/>
              <a:gd name="T28" fmla="*/ 2147483647 w 447"/>
              <a:gd name="T29" fmla="*/ 2147483647 h 152"/>
              <a:gd name="T30" fmla="*/ 2147483647 w 447"/>
              <a:gd name="T31" fmla="*/ 2147483647 h 152"/>
              <a:gd name="T32" fmla="*/ 2147483647 w 447"/>
              <a:gd name="T33" fmla="*/ 2147483647 h 152"/>
              <a:gd name="T34" fmla="*/ 2147483647 w 447"/>
              <a:gd name="T35" fmla="*/ 2147483647 h 152"/>
              <a:gd name="T36" fmla="*/ 2147483647 w 447"/>
              <a:gd name="T37" fmla="*/ 2147483647 h 152"/>
              <a:gd name="T38" fmla="*/ 2147483647 w 447"/>
              <a:gd name="T39" fmla="*/ 2147483647 h 152"/>
              <a:gd name="T40" fmla="*/ 2147483647 w 447"/>
              <a:gd name="T41" fmla="*/ 2147483647 h 152"/>
              <a:gd name="T42" fmla="*/ 2147483647 w 447"/>
              <a:gd name="T43" fmla="*/ 2147483647 h 152"/>
              <a:gd name="T44" fmla="*/ 2147483647 w 447"/>
              <a:gd name="T45" fmla="*/ 2147483647 h 152"/>
              <a:gd name="T46" fmla="*/ 2147483647 w 447"/>
              <a:gd name="T47" fmla="*/ 2147483647 h 152"/>
              <a:gd name="T48" fmla="*/ 2147483647 w 447"/>
              <a:gd name="T49" fmla="*/ 2147483647 h 152"/>
              <a:gd name="T50" fmla="*/ 2147483647 w 447"/>
              <a:gd name="T51" fmla="*/ 2147483647 h 152"/>
              <a:gd name="T52" fmla="*/ 2147483647 w 447"/>
              <a:gd name="T53" fmla="*/ 2147483647 h 152"/>
              <a:gd name="T54" fmla="*/ 2147483647 w 447"/>
              <a:gd name="T55" fmla="*/ 2147483647 h 152"/>
              <a:gd name="T56" fmla="*/ 2147483647 w 447"/>
              <a:gd name="T57" fmla="*/ 2147483647 h 152"/>
              <a:gd name="T58" fmla="*/ 2147483647 w 447"/>
              <a:gd name="T59" fmla="*/ 2147483647 h 152"/>
              <a:gd name="T60" fmla="*/ 2147483647 w 447"/>
              <a:gd name="T61" fmla="*/ 2147483647 h 152"/>
              <a:gd name="T62" fmla="*/ 2147483647 w 447"/>
              <a:gd name="T63" fmla="*/ 2147483647 h 152"/>
              <a:gd name="T64" fmla="*/ 2147483647 w 447"/>
              <a:gd name="T65" fmla="*/ 2147483647 h 152"/>
              <a:gd name="T66" fmla="*/ 2147483647 w 447"/>
              <a:gd name="T67" fmla="*/ 2147483647 h 152"/>
              <a:gd name="T68" fmla="*/ 2147483647 w 447"/>
              <a:gd name="T69" fmla="*/ 2147483647 h 152"/>
              <a:gd name="T70" fmla="*/ 2147483647 w 447"/>
              <a:gd name="T71" fmla="*/ 2147483647 h 152"/>
              <a:gd name="T72" fmla="*/ 2147483647 w 447"/>
              <a:gd name="T73" fmla="*/ 2147483647 h 152"/>
              <a:gd name="T74" fmla="*/ 2147483647 w 447"/>
              <a:gd name="T75" fmla="*/ 2147483647 h 152"/>
              <a:gd name="T76" fmla="*/ 2147483647 w 447"/>
              <a:gd name="T77" fmla="*/ 2147483647 h 152"/>
              <a:gd name="T78" fmla="*/ 2147483647 w 447"/>
              <a:gd name="T79" fmla="*/ 2147483647 h 152"/>
              <a:gd name="T80" fmla="*/ 2147483647 w 447"/>
              <a:gd name="T81" fmla="*/ 2147483647 h 152"/>
              <a:gd name="T82" fmla="*/ 2147483647 w 447"/>
              <a:gd name="T83" fmla="*/ 2147483647 h 152"/>
              <a:gd name="T84" fmla="*/ 2147483647 w 447"/>
              <a:gd name="T85" fmla="*/ 2147483647 h 152"/>
              <a:gd name="T86" fmla="*/ 2147483647 w 447"/>
              <a:gd name="T87" fmla="*/ 2147483647 h 152"/>
              <a:gd name="T88" fmla="*/ 2147483647 w 447"/>
              <a:gd name="T89" fmla="*/ 2147483647 h 152"/>
              <a:gd name="T90" fmla="*/ 2147483647 w 447"/>
              <a:gd name="T91" fmla="*/ 2147483647 h 152"/>
              <a:gd name="T92" fmla="*/ 2147483647 w 447"/>
              <a:gd name="T93" fmla="*/ 2147483647 h 152"/>
              <a:gd name="T94" fmla="*/ 2147483647 w 447"/>
              <a:gd name="T95" fmla="*/ 2147483647 h 152"/>
              <a:gd name="T96" fmla="*/ 2147483647 w 447"/>
              <a:gd name="T97" fmla="*/ 2147483647 h 152"/>
              <a:gd name="T98" fmla="*/ 2147483647 w 447"/>
              <a:gd name="T99" fmla="*/ 2147483647 h 152"/>
              <a:gd name="T100" fmla="*/ 2147483647 w 447"/>
              <a:gd name="T101" fmla="*/ 2147483647 h 152"/>
              <a:gd name="T102" fmla="*/ 2147483647 w 447"/>
              <a:gd name="T103" fmla="*/ 2147483647 h 152"/>
              <a:gd name="T104" fmla="*/ 2147483647 w 447"/>
              <a:gd name="T105" fmla="*/ 2147483647 h 152"/>
              <a:gd name="T106" fmla="*/ 2147483647 w 447"/>
              <a:gd name="T107" fmla="*/ 2147483647 h 152"/>
              <a:gd name="T108" fmla="*/ 2147483647 w 447"/>
              <a:gd name="T109" fmla="*/ 2147483647 h 152"/>
              <a:gd name="T110" fmla="*/ 2147483647 w 447"/>
              <a:gd name="T111" fmla="*/ 2147483647 h 152"/>
              <a:gd name="T112" fmla="*/ 2147483647 w 447"/>
              <a:gd name="T113" fmla="*/ 2147483647 h 152"/>
              <a:gd name="T114" fmla="*/ 2147483647 w 447"/>
              <a:gd name="T115" fmla="*/ 2147483647 h 152"/>
              <a:gd name="T116" fmla="*/ 0 w 447"/>
              <a:gd name="T117" fmla="*/ 2147483647 h 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7" h="152">
                <a:moveTo>
                  <a:pt x="0" y="102"/>
                </a:moveTo>
                <a:lnTo>
                  <a:pt x="8" y="111"/>
                </a:lnTo>
                <a:lnTo>
                  <a:pt x="19" y="127"/>
                </a:lnTo>
                <a:lnTo>
                  <a:pt x="23" y="133"/>
                </a:lnTo>
                <a:lnTo>
                  <a:pt x="29" y="136"/>
                </a:lnTo>
                <a:lnTo>
                  <a:pt x="31" y="138"/>
                </a:lnTo>
                <a:lnTo>
                  <a:pt x="33" y="140"/>
                </a:lnTo>
                <a:lnTo>
                  <a:pt x="35" y="146"/>
                </a:lnTo>
                <a:lnTo>
                  <a:pt x="33" y="152"/>
                </a:lnTo>
                <a:lnTo>
                  <a:pt x="42" y="152"/>
                </a:lnTo>
                <a:lnTo>
                  <a:pt x="48" y="152"/>
                </a:lnTo>
                <a:lnTo>
                  <a:pt x="50" y="148"/>
                </a:lnTo>
                <a:lnTo>
                  <a:pt x="52" y="144"/>
                </a:lnTo>
                <a:lnTo>
                  <a:pt x="54" y="133"/>
                </a:lnTo>
                <a:lnTo>
                  <a:pt x="58" y="121"/>
                </a:lnTo>
                <a:lnTo>
                  <a:pt x="64" y="129"/>
                </a:lnTo>
                <a:lnTo>
                  <a:pt x="65" y="138"/>
                </a:lnTo>
                <a:lnTo>
                  <a:pt x="71" y="127"/>
                </a:lnTo>
                <a:lnTo>
                  <a:pt x="75" y="113"/>
                </a:lnTo>
                <a:lnTo>
                  <a:pt x="79" y="123"/>
                </a:lnTo>
                <a:lnTo>
                  <a:pt x="83" y="127"/>
                </a:lnTo>
                <a:lnTo>
                  <a:pt x="88" y="125"/>
                </a:lnTo>
                <a:lnTo>
                  <a:pt x="94" y="117"/>
                </a:lnTo>
                <a:lnTo>
                  <a:pt x="98" y="109"/>
                </a:lnTo>
                <a:lnTo>
                  <a:pt x="100" y="102"/>
                </a:lnTo>
                <a:lnTo>
                  <a:pt x="106" y="111"/>
                </a:lnTo>
                <a:lnTo>
                  <a:pt x="115" y="119"/>
                </a:lnTo>
                <a:lnTo>
                  <a:pt x="135" y="96"/>
                </a:lnTo>
                <a:lnTo>
                  <a:pt x="142" y="86"/>
                </a:lnTo>
                <a:lnTo>
                  <a:pt x="142" y="88"/>
                </a:lnTo>
                <a:lnTo>
                  <a:pt x="142" y="94"/>
                </a:lnTo>
                <a:lnTo>
                  <a:pt x="142" y="96"/>
                </a:lnTo>
                <a:lnTo>
                  <a:pt x="142" y="98"/>
                </a:lnTo>
                <a:lnTo>
                  <a:pt x="144" y="100"/>
                </a:lnTo>
                <a:lnTo>
                  <a:pt x="146" y="102"/>
                </a:lnTo>
                <a:lnTo>
                  <a:pt x="152" y="100"/>
                </a:lnTo>
                <a:lnTo>
                  <a:pt x="156" y="94"/>
                </a:lnTo>
                <a:lnTo>
                  <a:pt x="158" y="90"/>
                </a:lnTo>
                <a:lnTo>
                  <a:pt x="158" y="88"/>
                </a:lnTo>
                <a:lnTo>
                  <a:pt x="163" y="88"/>
                </a:lnTo>
                <a:lnTo>
                  <a:pt x="163" y="92"/>
                </a:lnTo>
                <a:lnTo>
                  <a:pt x="163" y="96"/>
                </a:lnTo>
                <a:lnTo>
                  <a:pt x="163" y="98"/>
                </a:lnTo>
                <a:lnTo>
                  <a:pt x="173" y="98"/>
                </a:lnTo>
                <a:lnTo>
                  <a:pt x="181" y="98"/>
                </a:lnTo>
                <a:lnTo>
                  <a:pt x="190" y="96"/>
                </a:lnTo>
                <a:lnTo>
                  <a:pt x="196" y="92"/>
                </a:lnTo>
                <a:lnTo>
                  <a:pt x="194" y="86"/>
                </a:lnTo>
                <a:lnTo>
                  <a:pt x="192" y="81"/>
                </a:lnTo>
                <a:lnTo>
                  <a:pt x="198" y="79"/>
                </a:lnTo>
                <a:lnTo>
                  <a:pt x="204" y="81"/>
                </a:lnTo>
                <a:lnTo>
                  <a:pt x="207" y="83"/>
                </a:lnTo>
                <a:lnTo>
                  <a:pt x="209" y="83"/>
                </a:lnTo>
                <a:lnTo>
                  <a:pt x="219" y="77"/>
                </a:lnTo>
                <a:lnTo>
                  <a:pt x="225" y="75"/>
                </a:lnTo>
                <a:lnTo>
                  <a:pt x="229" y="75"/>
                </a:lnTo>
                <a:lnTo>
                  <a:pt x="232" y="75"/>
                </a:lnTo>
                <a:lnTo>
                  <a:pt x="236" y="79"/>
                </a:lnTo>
                <a:lnTo>
                  <a:pt x="240" y="81"/>
                </a:lnTo>
                <a:lnTo>
                  <a:pt x="250" y="77"/>
                </a:lnTo>
                <a:lnTo>
                  <a:pt x="261" y="71"/>
                </a:lnTo>
                <a:lnTo>
                  <a:pt x="275" y="75"/>
                </a:lnTo>
                <a:lnTo>
                  <a:pt x="282" y="73"/>
                </a:lnTo>
                <a:lnTo>
                  <a:pt x="290" y="71"/>
                </a:lnTo>
                <a:lnTo>
                  <a:pt x="298" y="69"/>
                </a:lnTo>
                <a:lnTo>
                  <a:pt x="311" y="77"/>
                </a:lnTo>
                <a:lnTo>
                  <a:pt x="321" y="83"/>
                </a:lnTo>
                <a:lnTo>
                  <a:pt x="326" y="83"/>
                </a:lnTo>
                <a:lnTo>
                  <a:pt x="332" y="83"/>
                </a:lnTo>
                <a:lnTo>
                  <a:pt x="340" y="77"/>
                </a:lnTo>
                <a:lnTo>
                  <a:pt x="349" y="75"/>
                </a:lnTo>
                <a:lnTo>
                  <a:pt x="357" y="79"/>
                </a:lnTo>
                <a:lnTo>
                  <a:pt x="365" y="81"/>
                </a:lnTo>
                <a:lnTo>
                  <a:pt x="369" y="81"/>
                </a:lnTo>
                <a:lnTo>
                  <a:pt x="372" y="81"/>
                </a:lnTo>
                <a:lnTo>
                  <a:pt x="380" y="75"/>
                </a:lnTo>
                <a:lnTo>
                  <a:pt x="390" y="71"/>
                </a:lnTo>
                <a:lnTo>
                  <a:pt x="399" y="73"/>
                </a:lnTo>
                <a:lnTo>
                  <a:pt x="407" y="75"/>
                </a:lnTo>
                <a:lnTo>
                  <a:pt x="413" y="75"/>
                </a:lnTo>
                <a:lnTo>
                  <a:pt x="422" y="73"/>
                </a:lnTo>
                <a:lnTo>
                  <a:pt x="434" y="61"/>
                </a:lnTo>
                <a:lnTo>
                  <a:pt x="442" y="52"/>
                </a:lnTo>
                <a:lnTo>
                  <a:pt x="445" y="44"/>
                </a:lnTo>
                <a:lnTo>
                  <a:pt x="447" y="38"/>
                </a:lnTo>
                <a:lnTo>
                  <a:pt x="447" y="33"/>
                </a:lnTo>
                <a:lnTo>
                  <a:pt x="445" y="29"/>
                </a:lnTo>
                <a:lnTo>
                  <a:pt x="442" y="25"/>
                </a:lnTo>
                <a:lnTo>
                  <a:pt x="436" y="23"/>
                </a:lnTo>
                <a:lnTo>
                  <a:pt x="422" y="17"/>
                </a:lnTo>
                <a:lnTo>
                  <a:pt x="411" y="15"/>
                </a:lnTo>
                <a:lnTo>
                  <a:pt x="401" y="17"/>
                </a:lnTo>
                <a:lnTo>
                  <a:pt x="395" y="19"/>
                </a:lnTo>
                <a:lnTo>
                  <a:pt x="388" y="25"/>
                </a:lnTo>
                <a:lnTo>
                  <a:pt x="382" y="31"/>
                </a:lnTo>
                <a:lnTo>
                  <a:pt x="367" y="29"/>
                </a:lnTo>
                <a:lnTo>
                  <a:pt x="351" y="29"/>
                </a:lnTo>
                <a:lnTo>
                  <a:pt x="342" y="25"/>
                </a:lnTo>
                <a:lnTo>
                  <a:pt x="332" y="21"/>
                </a:lnTo>
                <a:lnTo>
                  <a:pt x="321" y="23"/>
                </a:lnTo>
                <a:lnTo>
                  <a:pt x="309" y="23"/>
                </a:lnTo>
                <a:lnTo>
                  <a:pt x="296" y="10"/>
                </a:lnTo>
                <a:lnTo>
                  <a:pt x="282" y="0"/>
                </a:lnTo>
                <a:lnTo>
                  <a:pt x="277" y="4"/>
                </a:lnTo>
                <a:lnTo>
                  <a:pt x="271" y="10"/>
                </a:lnTo>
                <a:lnTo>
                  <a:pt x="267" y="12"/>
                </a:lnTo>
                <a:lnTo>
                  <a:pt x="263" y="14"/>
                </a:lnTo>
                <a:lnTo>
                  <a:pt x="259" y="12"/>
                </a:lnTo>
                <a:lnTo>
                  <a:pt x="252" y="8"/>
                </a:lnTo>
                <a:lnTo>
                  <a:pt x="244" y="10"/>
                </a:lnTo>
                <a:lnTo>
                  <a:pt x="236" y="8"/>
                </a:lnTo>
                <a:lnTo>
                  <a:pt x="223" y="2"/>
                </a:lnTo>
                <a:lnTo>
                  <a:pt x="211" y="0"/>
                </a:lnTo>
                <a:lnTo>
                  <a:pt x="202" y="4"/>
                </a:lnTo>
                <a:lnTo>
                  <a:pt x="194" y="8"/>
                </a:lnTo>
                <a:lnTo>
                  <a:pt x="186" y="8"/>
                </a:lnTo>
                <a:lnTo>
                  <a:pt x="179" y="10"/>
                </a:lnTo>
                <a:lnTo>
                  <a:pt x="171" y="15"/>
                </a:lnTo>
                <a:lnTo>
                  <a:pt x="163" y="19"/>
                </a:lnTo>
                <a:lnTo>
                  <a:pt x="156" y="17"/>
                </a:lnTo>
                <a:lnTo>
                  <a:pt x="150" y="15"/>
                </a:lnTo>
                <a:lnTo>
                  <a:pt x="144" y="19"/>
                </a:lnTo>
                <a:lnTo>
                  <a:pt x="138" y="25"/>
                </a:lnTo>
                <a:lnTo>
                  <a:pt x="133" y="21"/>
                </a:lnTo>
                <a:lnTo>
                  <a:pt x="129" y="15"/>
                </a:lnTo>
                <a:lnTo>
                  <a:pt x="127" y="14"/>
                </a:lnTo>
                <a:lnTo>
                  <a:pt x="123" y="12"/>
                </a:lnTo>
                <a:lnTo>
                  <a:pt x="121" y="12"/>
                </a:lnTo>
                <a:lnTo>
                  <a:pt x="117" y="12"/>
                </a:lnTo>
                <a:lnTo>
                  <a:pt x="115" y="14"/>
                </a:lnTo>
                <a:lnTo>
                  <a:pt x="113" y="17"/>
                </a:lnTo>
                <a:lnTo>
                  <a:pt x="113" y="19"/>
                </a:lnTo>
                <a:lnTo>
                  <a:pt x="115" y="23"/>
                </a:lnTo>
                <a:lnTo>
                  <a:pt x="119" y="29"/>
                </a:lnTo>
                <a:lnTo>
                  <a:pt x="121" y="33"/>
                </a:lnTo>
                <a:lnTo>
                  <a:pt x="115" y="35"/>
                </a:lnTo>
                <a:lnTo>
                  <a:pt x="110" y="35"/>
                </a:lnTo>
                <a:lnTo>
                  <a:pt x="106" y="35"/>
                </a:lnTo>
                <a:lnTo>
                  <a:pt x="106" y="38"/>
                </a:lnTo>
                <a:lnTo>
                  <a:pt x="108" y="44"/>
                </a:lnTo>
                <a:lnTo>
                  <a:pt x="108" y="54"/>
                </a:lnTo>
                <a:lnTo>
                  <a:pt x="102" y="48"/>
                </a:lnTo>
                <a:lnTo>
                  <a:pt x="94" y="44"/>
                </a:lnTo>
                <a:lnTo>
                  <a:pt x="90" y="44"/>
                </a:lnTo>
                <a:lnTo>
                  <a:pt x="88" y="44"/>
                </a:lnTo>
                <a:lnTo>
                  <a:pt x="87" y="44"/>
                </a:lnTo>
                <a:lnTo>
                  <a:pt x="87" y="48"/>
                </a:lnTo>
                <a:lnTo>
                  <a:pt x="87" y="54"/>
                </a:lnTo>
                <a:lnTo>
                  <a:pt x="87" y="61"/>
                </a:lnTo>
                <a:lnTo>
                  <a:pt x="83" y="58"/>
                </a:lnTo>
                <a:lnTo>
                  <a:pt x="77" y="56"/>
                </a:lnTo>
                <a:lnTo>
                  <a:pt x="69" y="60"/>
                </a:lnTo>
                <a:lnTo>
                  <a:pt x="64" y="63"/>
                </a:lnTo>
                <a:lnTo>
                  <a:pt x="62" y="65"/>
                </a:lnTo>
                <a:lnTo>
                  <a:pt x="60" y="69"/>
                </a:lnTo>
                <a:lnTo>
                  <a:pt x="62" y="71"/>
                </a:lnTo>
                <a:lnTo>
                  <a:pt x="64" y="73"/>
                </a:lnTo>
                <a:lnTo>
                  <a:pt x="62" y="77"/>
                </a:lnTo>
                <a:lnTo>
                  <a:pt x="60" y="79"/>
                </a:lnTo>
                <a:lnTo>
                  <a:pt x="52" y="75"/>
                </a:lnTo>
                <a:lnTo>
                  <a:pt x="42" y="69"/>
                </a:lnTo>
                <a:lnTo>
                  <a:pt x="37" y="69"/>
                </a:lnTo>
                <a:lnTo>
                  <a:pt x="33" y="71"/>
                </a:lnTo>
                <a:lnTo>
                  <a:pt x="29" y="75"/>
                </a:lnTo>
                <a:lnTo>
                  <a:pt x="25" y="79"/>
                </a:lnTo>
                <a:lnTo>
                  <a:pt x="16" y="75"/>
                </a:lnTo>
                <a:lnTo>
                  <a:pt x="2" y="73"/>
                </a:lnTo>
                <a:lnTo>
                  <a:pt x="2" y="77"/>
                </a:lnTo>
                <a:lnTo>
                  <a:pt x="4" y="81"/>
                </a:lnTo>
                <a:lnTo>
                  <a:pt x="8" y="85"/>
                </a:lnTo>
                <a:lnTo>
                  <a:pt x="12" y="86"/>
                </a:lnTo>
                <a:lnTo>
                  <a:pt x="21" y="92"/>
                </a:lnTo>
                <a:lnTo>
                  <a:pt x="27" y="100"/>
                </a:lnTo>
                <a:lnTo>
                  <a:pt x="21" y="100"/>
                </a:lnTo>
                <a:lnTo>
                  <a:pt x="14" y="98"/>
                </a:lnTo>
                <a:lnTo>
                  <a:pt x="6" y="100"/>
                </a:lnTo>
                <a:lnTo>
                  <a:pt x="0" y="10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Freeform 13"/>
          <p:cNvSpPr>
            <a:spLocks noChangeAspect="1"/>
          </p:cNvSpPr>
          <p:nvPr/>
        </p:nvSpPr>
        <p:spPr bwMode="auto">
          <a:xfrm>
            <a:off x="1681059" y="4098517"/>
            <a:ext cx="680005" cy="453873"/>
          </a:xfrm>
          <a:custGeom>
            <a:avLst/>
            <a:gdLst>
              <a:gd name="T0" fmla="*/ 2147483647 w 698"/>
              <a:gd name="T1" fmla="*/ 2147483647 h 482"/>
              <a:gd name="T2" fmla="*/ 2147483647 w 698"/>
              <a:gd name="T3" fmla="*/ 2147483647 h 482"/>
              <a:gd name="T4" fmla="*/ 2147483647 w 698"/>
              <a:gd name="T5" fmla="*/ 2147483647 h 482"/>
              <a:gd name="T6" fmla="*/ 2147483647 w 698"/>
              <a:gd name="T7" fmla="*/ 2147483647 h 482"/>
              <a:gd name="T8" fmla="*/ 2147483647 w 698"/>
              <a:gd name="T9" fmla="*/ 2147483647 h 482"/>
              <a:gd name="T10" fmla="*/ 2147483647 w 698"/>
              <a:gd name="T11" fmla="*/ 2147483647 h 482"/>
              <a:gd name="T12" fmla="*/ 2147483647 w 698"/>
              <a:gd name="T13" fmla="*/ 2147483647 h 482"/>
              <a:gd name="T14" fmla="*/ 2147483647 w 698"/>
              <a:gd name="T15" fmla="*/ 2147483647 h 482"/>
              <a:gd name="T16" fmla="*/ 2147483647 w 698"/>
              <a:gd name="T17" fmla="*/ 2147483647 h 482"/>
              <a:gd name="T18" fmla="*/ 2147483647 w 698"/>
              <a:gd name="T19" fmla="*/ 2147483647 h 482"/>
              <a:gd name="T20" fmla="*/ 2147483647 w 698"/>
              <a:gd name="T21" fmla="*/ 2147483647 h 482"/>
              <a:gd name="T22" fmla="*/ 2147483647 w 698"/>
              <a:gd name="T23" fmla="*/ 2147483647 h 482"/>
              <a:gd name="T24" fmla="*/ 2147483647 w 698"/>
              <a:gd name="T25" fmla="*/ 2147483647 h 482"/>
              <a:gd name="T26" fmla="*/ 2147483647 w 698"/>
              <a:gd name="T27" fmla="*/ 2147483647 h 482"/>
              <a:gd name="T28" fmla="*/ 2147483647 w 698"/>
              <a:gd name="T29" fmla="*/ 2147483647 h 482"/>
              <a:gd name="T30" fmla="*/ 2147483647 w 698"/>
              <a:gd name="T31" fmla="*/ 2147483647 h 482"/>
              <a:gd name="T32" fmla="*/ 2147483647 w 698"/>
              <a:gd name="T33" fmla="*/ 2147483647 h 482"/>
              <a:gd name="T34" fmla="*/ 2147483647 w 698"/>
              <a:gd name="T35" fmla="*/ 2147483647 h 482"/>
              <a:gd name="T36" fmla="*/ 2147483647 w 698"/>
              <a:gd name="T37" fmla="*/ 2147483647 h 482"/>
              <a:gd name="T38" fmla="*/ 2147483647 w 698"/>
              <a:gd name="T39" fmla="*/ 2147483647 h 482"/>
              <a:gd name="T40" fmla="*/ 2147483647 w 698"/>
              <a:gd name="T41" fmla="*/ 2147483647 h 482"/>
              <a:gd name="T42" fmla="*/ 2147483647 w 698"/>
              <a:gd name="T43" fmla="*/ 2147483647 h 482"/>
              <a:gd name="T44" fmla="*/ 2147483647 w 698"/>
              <a:gd name="T45" fmla="*/ 2147483647 h 482"/>
              <a:gd name="T46" fmla="*/ 2147483647 w 698"/>
              <a:gd name="T47" fmla="*/ 2147483647 h 482"/>
              <a:gd name="T48" fmla="*/ 2147483647 w 698"/>
              <a:gd name="T49" fmla="*/ 2147483647 h 482"/>
              <a:gd name="T50" fmla="*/ 2147483647 w 698"/>
              <a:gd name="T51" fmla="*/ 2147483647 h 482"/>
              <a:gd name="T52" fmla="*/ 2147483647 w 698"/>
              <a:gd name="T53" fmla="*/ 2147483647 h 482"/>
              <a:gd name="T54" fmla="*/ 2147483647 w 698"/>
              <a:gd name="T55" fmla="*/ 2147483647 h 482"/>
              <a:gd name="T56" fmla="*/ 2147483647 w 698"/>
              <a:gd name="T57" fmla="*/ 2147483647 h 482"/>
              <a:gd name="T58" fmla="*/ 2147483647 w 698"/>
              <a:gd name="T59" fmla="*/ 2147483647 h 482"/>
              <a:gd name="T60" fmla="*/ 2147483647 w 698"/>
              <a:gd name="T61" fmla="*/ 2147483647 h 482"/>
              <a:gd name="T62" fmla="*/ 2147483647 w 698"/>
              <a:gd name="T63" fmla="*/ 2147483647 h 482"/>
              <a:gd name="T64" fmla="*/ 2147483647 w 698"/>
              <a:gd name="T65" fmla="*/ 2147483647 h 482"/>
              <a:gd name="T66" fmla="*/ 2147483647 w 698"/>
              <a:gd name="T67" fmla="*/ 2147483647 h 482"/>
              <a:gd name="T68" fmla="*/ 2147483647 w 698"/>
              <a:gd name="T69" fmla="*/ 2147483647 h 482"/>
              <a:gd name="T70" fmla="*/ 2147483647 w 698"/>
              <a:gd name="T71" fmla="*/ 2147483647 h 482"/>
              <a:gd name="T72" fmla="*/ 2147483647 w 698"/>
              <a:gd name="T73" fmla="*/ 2147483647 h 482"/>
              <a:gd name="T74" fmla="*/ 2147483647 w 698"/>
              <a:gd name="T75" fmla="*/ 2147483647 h 482"/>
              <a:gd name="T76" fmla="*/ 2147483647 w 698"/>
              <a:gd name="T77" fmla="*/ 2147483647 h 482"/>
              <a:gd name="T78" fmla="*/ 2147483647 w 698"/>
              <a:gd name="T79" fmla="*/ 2147483647 h 482"/>
              <a:gd name="T80" fmla="*/ 0 w 698"/>
              <a:gd name="T81" fmla="*/ 2147483647 h 482"/>
              <a:gd name="T82" fmla="*/ 2147483647 w 698"/>
              <a:gd name="T83" fmla="*/ 2147483647 h 482"/>
              <a:gd name="T84" fmla="*/ 2147483647 w 698"/>
              <a:gd name="T85" fmla="*/ 2147483647 h 482"/>
              <a:gd name="T86" fmla="*/ 2147483647 w 698"/>
              <a:gd name="T87" fmla="*/ 2147483647 h 482"/>
              <a:gd name="T88" fmla="*/ 2147483647 w 698"/>
              <a:gd name="T89" fmla="*/ 2147483647 h 482"/>
              <a:gd name="T90" fmla="*/ 2147483647 w 698"/>
              <a:gd name="T91" fmla="*/ 2147483647 h 482"/>
              <a:gd name="T92" fmla="*/ 2147483647 w 698"/>
              <a:gd name="T93" fmla="*/ 2147483647 h 482"/>
              <a:gd name="T94" fmla="*/ 2147483647 w 698"/>
              <a:gd name="T95" fmla="*/ 2147483647 h 482"/>
              <a:gd name="T96" fmla="*/ 2147483647 w 698"/>
              <a:gd name="T97" fmla="*/ 2147483647 h 482"/>
              <a:gd name="T98" fmla="*/ 2147483647 w 698"/>
              <a:gd name="T99" fmla="*/ 2147483647 h 482"/>
              <a:gd name="T100" fmla="*/ 2147483647 w 698"/>
              <a:gd name="T101" fmla="*/ 2147483647 h 482"/>
              <a:gd name="T102" fmla="*/ 2147483647 w 698"/>
              <a:gd name="T103" fmla="*/ 2147483647 h 4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8" h="482">
                <a:moveTo>
                  <a:pt x="698" y="407"/>
                </a:moveTo>
                <a:lnTo>
                  <a:pt x="692" y="390"/>
                </a:lnTo>
                <a:lnTo>
                  <a:pt x="685" y="371"/>
                </a:lnTo>
                <a:lnTo>
                  <a:pt x="675" y="351"/>
                </a:lnTo>
                <a:lnTo>
                  <a:pt x="665" y="332"/>
                </a:lnTo>
                <a:lnTo>
                  <a:pt x="646" y="315"/>
                </a:lnTo>
                <a:lnTo>
                  <a:pt x="623" y="294"/>
                </a:lnTo>
                <a:lnTo>
                  <a:pt x="614" y="280"/>
                </a:lnTo>
                <a:lnTo>
                  <a:pt x="608" y="275"/>
                </a:lnTo>
                <a:lnTo>
                  <a:pt x="604" y="275"/>
                </a:lnTo>
                <a:lnTo>
                  <a:pt x="600" y="275"/>
                </a:lnTo>
                <a:lnTo>
                  <a:pt x="596" y="277"/>
                </a:lnTo>
                <a:lnTo>
                  <a:pt x="594" y="280"/>
                </a:lnTo>
                <a:lnTo>
                  <a:pt x="587" y="278"/>
                </a:lnTo>
                <a:lnTo>
                  <a:pt x="581" y="280"/>
                </a:lnTo>
                <a:lnTo>
                  <a:pt x="579" y="280"/>
                </a:lnTo>
                <a:lnTo>
                  <a:pt x="577" y="284"/>
                </a:lnTo>
                <a:lnTo>
                  <a:pt x="577" y="288"/>
                </a:lnTo>
                <a:lnTo>
                  <a:pt x="575" y="294"/>
                </a:lnTo>
                <a:lnTo>
                  <a:pt x="571" y="301"/>
                </a:lnTo>
                <a:lnTo>
                  <a:pt x="566" y="311"/>
                </a:lnTo>
                <a:lnTo>
                  <a:pt x="566" y="315"/>
                </a:lnTo>
                <a:lnTo>
                  <a:pt x="569" y="317"/>
                </a:lnTo>
                <a:lnTo>
                  <a:pt x="571" y="321"/>
                </a:lnTo>
                <a:lnTo>
                  <a:pt x="569" y="330"/>
                </a:lnTo>
                <a:lnTo>
                  <a:pt x="564" y="336"/>
                </a:lnTo>
                <a:lnTo>
                  <a:pt x="560" y="340"/>
                </a:lnTo>
                <a:lnTo>
                  <a:pt x="554" y="344"/>
                </a:lnTo>
                <a:lnTo>
                  <a:pt x="546" y="348"/>
                </a:lnTo>
                <a:lnTo>
                  <a:pt x="537" y="340"/>
                </a:lnTo>
                <a:lnTo>
                  <a:pt x="523" y="332"/>
                </a:lnTo>
                <a:lnTo>
                  <a:pt x="520" y="334"/>
                </a:lnTo>
                <a:lnTo>
                  <a:pt x="516" y="338"/>
                </a:lnTo>
                <a:lnTo>
                  <a:pt x="514" y="342"/>
                </a:lnTo>
                <a:lnTo>
                  <a:pt x="514" y="348"/>
                </a:lnTo>
                <a:lnTo>
                  <a:pt x="512" y="351"/>
                </a:lnTo>
                <a:lnTo>
                  <a:pt x="510" y="355"/>
                </a:lnTo>
                <a:lnTo>
                  <a:pt x="506" y="357"/>
                </a:lnTo>
                <a:lnTo>
                  <a:pt x="502" y="355"/>
                </a:lnTo>
                <a:lnTo>
                  <a:pt x="498" y="349"/>
                </a:lnTo>
                <a:lnTo>
                  <a:pt x="498" y="344"/>
                </a:lnTo>
                <a:lnTo>
                  <a:pt x="498" y="340"/>
                </a:lnTo>
                <a:lnTo>
                  <a:pt x="502" y="336"/>
                </a:lnTo>
                <a:lnTo>
                  <a:pt x="510" y="330"/>
                </a:lnTo>
                <a:lnTo>
                  <a:pt x="518" y="328"/>
                </a:lnTo>
                <a:lnTo>
                  <a:pt x="516" y="317"/>
                </a:lnTo>
                <a:lnTo>
                  <a:pt x="518" y="309"/>
                </a:lnTo>
                <a:lnTo>
                  <a:pt x="523" y="307"/>
                </a:lnTo>
                <a:lnTo>
                  <a:pt x="523" y="303"/>
                </a:lnTo>
                <a:lnTo>
                  <a:pt x="520" y="300"/>
                </a:lnTo>
                <a:lnTo>
                  <a:pt x="512" y="298"/>
                </a:lnTo>
                <a:lnTo>
                  <a:pt x="500" y="298"/>
                </a:lnTo>
                <a:lnTo>
                  <a:pt x="496" y="300"/>
                </a:lnTo>
                <a:lnTo>
                  <a:pt x="493" y="303"/>
                </a:lnTo>
                <a:lnTo>
                  <a:pt x="489" y="305"/>
                </a:lnTo>
                <a:lnTo>
                  <a:pt x="487" y="301"/>
                </a:lnTo>
                <a:lnTo>
                  <a:pt x="483" y="300"/>
                </a:lnTo>
                <a:lnTo>
                  <a:pt x="479" y="298"/>
                </a:lnTo>
                <a:lnTo>
                  <a:pt x="473" y="298"/>
                </a:lnTo>
                <a:lnTo>
                  <a:pt x="464" y="300"/>
                </a:lnTo>
                <a:lnTo>
                  <a:pt x="452" y="301"/>
                </a:lnTo>
                <a:lnTo>
                  <a:pt x="445" y="296"/>
                </a:lnTo>
                <a:lnTo>
                  <a:pt x="437" y="286"/>
                </a:lnTo>
                <a:lnTo>
                  <a:pt x="433" y="280"/>
                </a:lnTo>
                <a:lnTo>
                  <a:pt x="425" y="275"/>
                </a:lnTo>
                <a:lnTo>
                  <a:pt x="418" y="271"/>
                </a:lnTo>
                <a:lnTo>
                  <a:pt x="404" y="267"/>
                </a:lnTo>
                <a:lnTo>
                  <a:pt x="397" y="267"/>
                </a:lnTo>
                <a:lnTo>
                  <a:pt x="391" y="269"/>
                </a:lnTo>
                <a:lnTo>
                  <a:pt x="385" y="273"/>
                </a:lnTo>
                <a:lnTo>
                  <a:pt x="381" y="275"/>
                </a:lnTo>
                <a:lnTo>
                  <a:pt x="378" y="280"/>
                </a:lnTo>
                <a:lnTo>
                  <a:pt x="372" y="282"/>
                </a:lnTo>
                <a:lnTo>
                  <a:pt x="370" y="280"/>
                </a:lnTo>
                <a:lnTo>
                  <a:pt x="368" y="277"/>
                </a:lnTo>
                <a:lnTo>
                  <a:pt x="366" y="269"/>
                </a:lnTo>
                <a:lnTo>
                  <a:pt x="364" y="261"/>
                </a:lnTo>
                <a:lnTo>
                  <a:pt x="360" y="259"/>
                </a:lnTo>
                <a:lnTo>
                  <a:pt x="353" y="257"/>
                </a:lnTo>
                <a:lnTo>
                  <a:pt x="349" y="255"/>
                </a:lnTo>
                <a:lnTo>
                  <a:pt x="347" y="253"/>
                </a:lnTo>
                <a:lnTo>
                  <a:pt x="345" y="248"/>
                </a:lnTo>
                <a:lnTo>
                  <a:pt x="345" y="240"/>
                </a:lnTo>
                <a:lnTo>
                  <a:pt x="354" y="242"/>
                </a:lnTo>
                <a:lnTo>
                  <a:pt x="358" y="240"/>
                </a:lnTo>
                <a:lnTo>
                  <a:pt x="360" y="234"/>
                </a:lnTo>
                <a:lnTo>
                  <a:pt x="364" y="227"/>
                </a:lnTo>
                <a:lnTo>
                  <a:pt x="374" y="223"/>
                </a:lnTo>
                <a:lnTo>
                  <a:pt x="387" y="213"/>
                </a:lnTo>
                <a:lnTo>
                  <a:pt x="395" y="219"/>
                </a:lnTo>
                <a:lnTo>
                  <a:pt x="402" y="221"/>
                </a:lnTo>
                <a:lnTo>
                  <a:pt x="404" y="217"/>
                </a:lnTo>
                <a:lnTo>
                  <a:pt x="402" y="213"/>
                </a:lnTo>
                <a:lnTo>
                  <a:pt x="399" y="211"/>
                </a:lnTo>
                <a:lnTo>
                  <a:pt x="391" y="209"/>
                </a:lnTo>
                <a:lnTo>
                  <a:pt x="379" y="207"/>
                </a:lnTo>
                <a:lnTo>
                  <a:pt x="364" y="206"/>
                </a:lnTo>
                <a:lnTo>
                  <a:pt x="349" y="200"/>
                </a:lnTo>
                <a:lnTo>
                  <a:pt x="337" y="198"/>
                </a:lnTo>
                <a:lnTo>
                  <a:pt x="335" y="204"/>
                </a:lnTo>
                <a:lnTo>
                  <a:pt x="333" y="213"/>
                </a:lnTo>
                <a:lnTo>
                  <a:pt x="333" y="215"/>
                </a:lnTo>
                <a:lnTo>
                  <a:pt x="330" y="219"/>
                </a:lnTo>
                <a:lnTo>
                  <a:pt x="326" y="221"/>
                </a:lnTo>
                <a:lnTo>
                  <a:pt x="320" y="219"/>
                </a:lnTo>
                <a:lnTo>
                  <a:pt x="320" y="213"/>
                </a:lnTo>
                <a:lnTo>
                  <a:pt x="322" y="209"/>
                </a:lnTo>
                <a:lnTo>
                  <a:pt x="322" y="204"/>
                </a:lnTo>
                <a:lnTo>
                  <a:pt x="318" y="198"/>
                </a:lnTo>
                <a:lnTo>
                  <a:pt x="305" y="196"/>
                </a:lnTo>
                <a:lnTo>
                  <a:pt x="291" y="196"/>
                </a:lnTo>
                <a:lnTo>
                  <a:pt x="282" y="188"/>
                </a:lnTo>
                <a:lnTo>
                  <a:pt x="274" y="184"/>
                </a:lnTo>
                <a:lnTo>
                  <a:pt x="257" y="182"/>
                </a:lnTo>
                <a:lnTo>
                  <a:pt x="220" y="182"/>
                </a:lnTo>
                <a:lnTo>
                  <a:pt x="214" y="181"/>
                </a:lnTo>
                <a:lnTo>
                  <a:pt x="213" y="179"/>
                </a:lnTo>
                <a:lnTo>
                  <a:pt x="211" y="177"/>
                </a:lnTo>
                <a:lnTo>
                  <a:pt x="209" y="175"/>
                </a:lnTo>
                <a:lnTo>
                  <a:pt x="207" y="169"/>
                </a:lnTo>
                <a:lnTo>
                  <a:pt x="205" y="165"/>
                </a:lnTo>
                <a:lnTo>
                  <a:pt x="199" y="171"/>
                </a:lnTo>
                <a:lnTo>
                  <a:pt x="191" y="179"/>
                </a:lnTo>
                <a:lnTo>
                  <a:pt x="176" y="175"/>
                </a:lnTo>
                <a:lnTo>
                  <a:pt x="165" y="169"/>
                </a:lnTo>
                <a:lnTo>
                  <a:pt x="153" y="177"/>
                </a:lnTo>
                <a:lnTo>
                  <a:pt x="142" y="184"/>
                </a:lnTo>
                <a:lnTo>
                  <a:pt x="134" y="188"/>
                </a:lnTo>
                <a:lnTo>
                  <a:pt x="128" y="190"/>
                </a:lnTo>
                <a:lnTo>
                  <a:pt x="118" y="192"/>
                </a:lnTo>
                <a:lnTo>
                  <a:pt x="111" y="194"/>
                </a:lnTo>
                <a:lnTo>
                  <a:pt x="101" y="192"/>
                </a:lnTo>
                <a:lnTo>
                  <a:pt x="95" y="188"/>
                </a:lnTo>
                <a:lnTo>
                  <a:pt x="90" y="184"/>
                </a:lnTo>
                <a:lnTo>
                  <a:pt x="86" y="181"/>
                </a:lnTo>
                <a:lnTo>
                  <a:pt x="78" y="173"/>
                </a:lnTo>
                <a:lnTo>
                  <a:pt x="71" y="165"/>
                </a:lnTo>
                <a:lnTo>
                  <a:pt x="71" y="159"/>
                </a:lnTo>
                <a:lnTo>
                  <a:pt x="72" y="154"/>
                </a:lnTo>
                <a:lnTo>
                  <a:pt x="76" y="146"/>
                </a:lnTo>
                <a:lnTo>
                  <a:pt x="80" y="138"/>
                </a:lnTo>
                <a:lnTo>
                  <a:pt x="78" y="133"/>
                </a:lnTo>
                <a:lnTo>
                  <a:pt x="74" y="127"/>
                </a:lnTo>
                <a:lnTo>
                  <a:pt x="74" y="123"/>
                </a:lnTo>
                <a:lnTo>
                  <a:pt x="74" y="119"/>
                </a:lnTo>
                <a:lnTo>
                  <a:pt x="74" y="115"/>
                </a:lnTo>
                <a:lnTo>
                  <a:pt x="78" y="110"/>
                </a:lnTo>
                <a:lnTo>
                  <a:pt x="82" y="106"/>
                </a:lnTo>
                <a:lnTo>
                  <a:pt x="86" y="104"/>
                </a:lnTo>
                <a:lnTo>
                  <a:pt x="92" y="102"/>
                </a:lnTo>
                <a:lnTo>
                  <a:pt x="97" y="104"/>
                </a:lnTo>
                <a:lnTo>
                  <a:pt x="111" y="100"/>
                </a:lnTo>
                <a:lnTo>
                  <a:pt x="118" y="98"/>
                </a:lnTo>
                <a:lnTo>
                  <a:pt x="126" y="102"/>
                </a:lnTo>
                <a:lnTo>
                  <a:pt x="134" y="108"/>
                </a:lnTo>
                <a:lnTo>
                  <a:pt x="136" y="111"/>
                </a:lnTo>
                <a:lnTo>
                  <a:pt x="142" y="115"/>
                </a:lnTo>
                <a:lnTo>
                  <a:pt x="145" y="121"/>
                </a:lnTo>
                <a:lnTo>
                  <a:pt x="151" y="123"/>
                </a:lnTo>
                <a:lnTo>
                  <a:pt x="157" y="115"/>
                </a:lnTo>
                <a:lnTo>
                  <a:pt x="159" y="104"/>
                </a:lnTo>
                <a:lnTo>
                  <a:pt x="161" y="102"/>
                </a:lnTo>
                <a:lnTo>
                  <a:pt x="163" y="94"/>
                </a:lnTo>
                <a:lnTo>
                  <a:pt x="165" y="85"/>
                </a:lnTo>
                <a:lnTo>
                  <a:pt x="165" y="79"/>
                </a:lnTo>
                <a:lnTo>
                  <a:pt x="165" y="73"/>
                </a:lnTo>
                <a:lnTo>
                  <a:pt x="166" y="67"/>
                </a:lnTo>
                <a:lnTo>
                  <a:pt x="170" y="63"/>
                </a:lnTo>
                <a:lnTo>
                  <a:pt x="172" y="60"/>
                </a:lnTo>
                <a:lnTo>
                  <a:pt x="172" y="58"/>
                </a:lnTo>
                <a:lnTo>
                  <a:pt x="168" y="48"/>
                </a:lnTo>
                <a:lnTo>
                  <a:pt x="161" y="39"/>
                </a:lnTo>
                <a:lnTo>
                  <a:pt x="149" y="31"/>
                </a:lnTo>
                <a:lnTo>
                  <a:pt x="140" y="23"/>
                </a:lnTo>
                <a:lnTo>
                  <a:pt x="136" y="12"/>
                </a:lnTo>
                <a:lnTo>
                  <a:pt x="134" y="0"/>
                </a:lnTo>
                <a:lnTo>
                  <a:pt x="130" y="6"/>
                </a:lnTo>
                <a:lnTo>
                  <a:pt x="126" y="16"/>
                </a:lnTo>
                <a:lnTo>
                  <a:pt x="124" y="27"/>
                </a:lnTo>
                <a:lnTo>
                  <a:pt x="124" y="39"/>
                </a:lnTo>
                <a:lnTo>
                  <a:pt x="115" y="48"/>
                </a:lnTo>
                <a:lnTo>
                  <a:pt x="107" y="52"/>
                </a:lnTo>
                <a:lnTo>
                  <a:pt x="99" y="63"/>
                </a:lnTo>
                <a:lnTo>
                  <a:pt x="90" y="73"/>
                </a:lnTo>
                <a:lnTo>
                  <a:pt x="80" y="71"/>
                </a:lnTo>
                <a:lnTo>
                  <a:pt x="72" y="69"/>
                </a:lnTo>
                <a:lnTo>
                  <a:pt x="67" y="75"/>
                </a:lnTo>
                <a:lnTo>
                  <a:pt x="63" y="79"/>
                </a:lnTo>
                <a:lnTo>
                  <a:pt x="53" y="83"/>
                </a:lnTo>
                <a:lnTo>
                  <a:pt x="46" y="87"/>
                </a:lnTo>
                <a:lnTo>
                  <a:pt x="44" y="100"/>
                </a:lnTo>
                <a:lnTo>
                  <a:pt x="46" y="113"/>
                </a:lnTo>
                <a:lnTo>
                  <a:pt x="44" y="119"/>
                </a:lnTo>
                <a:lnTo>
                  <a:pt x="40" y="125"/>
                </a:lnTo>
                <a:lnTo>
                  <a:pt x="36" y="127"/>
                </a:lnTo>
                <a:lnTo>
                  <a:pt x="30" y="129"/>
                </a:lnTo>
                <a:lnTo>
                  <a:pt x="23" y="131"/>
                </a:lnTo>
                <a:lnTo>
                  <a:pt x="21" y="133"/>
                </a:lnTo>
                <a:lnTo>
                  <a:pt x="19" y="136"/>
                </a:lnTo>
                <a:lnTo>
                  <a:pt x="17" y="144"/>
                </a:lnTo>
                <a:lnTo>
                  <a:pt x="15" y="146"/>
                </a:lnTo>
                <a:lnTo>
                  <a:pt x="9" y="148"/>
                </a:lnTo>
                <a:lnTo>
                  <a:pt x="5" y="146"/>
                </a:lnTo>
                <a:lnTo>
                  <a:pt x="0" y="146"/>
                </a:lnTo>
                <a:lnTo>
                  <a:pt x="0" y="158"/>
                </a:lnTo>
                <a:lnTo>
                  <a:pt x="1" y="171"/>
                </a:lnTo>
                <a:lnTo>
                  <a:pt x="5" y="179"/>
                </a:lnTo>
                <a:lnTo>
                  <a:pt x="9" y="186"/>
                </a:lnTo>
                <a:lnTo>
                  <a:pt x="15" y="196"/>
                </a:lnTo>
                <a:lnTo>
                  <a:pt x="23" y="206"/>
                </a:lnTo>
                <a:lnTo>
                  <a:pt x="32" y="234"/>
                </a:lnTo>
                <a:lnTo>
                  <a:pt x="40" y="253"/>
                </a:lnTo>
                <a:lnTo>
                  <a:pt x="44" y="257"/>
                </a:lnTo>
                <a:lnTo>
                  <a:pt x="49" y="259"/>
                </a:lnTo>
                <a:lnTo>
                  <a:pt x="57" y="261"/>
                </a:lnTo>
                <a:lnTo>
                  <a:pt x="67" y="261"/>
                </a:lnTo>
                <a:lnTo>
                  <a:pt x="65" y="255"/>
                </a:lnTo>
                <a:lnTo>
                  <a:pt x="63" y="252"/>
                </a:lnTo>
                <a:lnTo>
                  <a:pt x="69" y="252"/>
                </a:lnTo>
                <a:lnTo>
                  <a:pt x="78" y="252"/>
                </a:lnTo>
                <a:lnTo>
                  <a:pt x="94" y="261"/>
                </a:lnTo>
                <a:lnTo>
                  <a:pt x="111" y="275"/>
                </a:lnTo>
                <a:lnTo>
                  <a:pt x="128" y="275"/>
                </a:lnTo>
                <a:lnTo>
                  <a:pt x="147" y="278"/>
                </a:lnTo>
                <a:lnTo>
                  <a:pt x="166" y="282"/>
                </a:lnTo>
                <a:lnTo>
                  <a:pt x="188" y="286"/>
                </a:lnTo>
                <a:lnTo>
                  <a:pt x="207" y="290"/>
                </a:lnTo>
                <a:lnTo>
                  <a:pt x="224" y="292"/>
                </a:lnTo>
                <a:lnTo>
                  <a:pt x="239" y="290"/>
                </a:lnTo>
                <a:lnTo>
                  <a:pt x="253" y="288"/>
                </a:lnTo>
                <a:lnTo>
                  <a:pt x="257" y="300"/>
                </a:lnTo>
                <a:lnTo>
                  <a:pt x="264" y="311"/>
                </a:lnTo>
                <a:lnTo>
                  <a:pt x="276" y="324"/>
                </a:lnTo>
                <a:lnTo>
                  <a:pt x="289" y="338"/>
                </a:lnTo>
                <a:lnTo>
                  <a:pt x="324" y="367"/>
                </a:lnTo>
                <a:lnTo>
                  <a:pt x="360" y="394"/>
                </a:lnTo>
                <a:lnTo>
                  <a:pt x="437" y="443"/>
                </a:lnTo>
                <a:lnTo>
                  <a:pt x="489" y="478"/>
                </a:lnTo>
                <a:lnTo>
                  <a:pt x="500" y="480"/>
                </a:lnTo>
                <a:lnTo>
                  <a:pt x="510" y="482"/>
                </a:lnTo>
                <a:lnTo>
                  <a:pt x="518" y="482"/>
                </a:lnTo>
                <a:lnTo>
                  <a:pt x="525" y="480"/>
                </a:lnTo>
                <a:lnTo>
                  <a:pt x="537" y="476"/>
                </a:lnTo>
                <a:lnTo>
                  <a:pt x="544" y="468"/>
                </a:lnTo>
                <a:lnTo>
                  <a:pt x="558" y="453"/>
                </a:lnTo>
                <a:lnTo>
                  <a:pt x="569" y="443"/>
                </a:lnTo>
                <a:lnTo>
                  <a:pt x="585" y="445"/>
                </a:lnTo>
                <a:lnTo>
                  <a:pt x="602" y="449"/>
                </a:lnTo>
                <a:lnTo>
                  <a:pt x="608" y="447"/>
                </a:lnTo>
                <a:lnTo>
                  <a:pt x="615" y="442"/>
                </a:lnTo>
                <a:lnTo>
                  <a:pt x="627" y="438"/>
                </a:lnTo>
                <a:lnTo>
                  <a:pt x="644" y="434"/>
                </a:lnTo>
                <a:lnTo>
                  <a:pt x="658" y="436"/>
                </a:lnTo>
                <a:lnTo>
                  <a:pt x="671" y="440"/>
                </a:lnTo>
                <a:lnTo>
                  <a:pt x="675" y="434"/>
                </a:lnTo>
                <a:lnTo>
                  <a:pt x="679" y="426"/>
                </a:lnTo>
                <a:lnTo>
                  <a:pt x="683" y="419"/>
                </a:lnTo>
                <a:lnTo>
                  <a:pt x="685" y="407"/>
                </a:lnTo>
                <a:lnTo>
                  <a:pt x="690" y="405"/>
                </a:lnTo>
                <a:lnTo>
                  <a:pt x="698" y="40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3" name="Freeform 14"/>
          <p:cNvSpPr>
            <a:spLocks noChangeAspect="1" noEditPoints="1"/>
          </p:cNvSpPr>
          <p:nvPr/>
        </p:nvSpPr>
        <p:spPr bwMode="auto">
          <a:xfrm>
            <a:off x="5688276" y="4973697"/>
            <a:ext cx="146312" cy="845793"/>
          </a:xfrm>
          <a:custGeom>
            <a:avLst/>
            <a:gdLst>
              <a:gd name="T0" fmla="*/ 2147483647 w 150"/>
              <a:gd name="T1" fmla="*/ 2147483647 h 898"/>
              <a:gd name="T2" fmla="*/ 2147483647 w 150"/>
              <a:gd name="T3" fmla="*/ 2147483647 h 898"/>
              <a:gd name="T4" fmla="*/ 2147483647 w 150"/>
              <a:gd name="T5" fmla="*/ 2147483647 h 898"/>
              <a:gd name="T6" fmla="*/ 2147483647 w 150"/>
              <a:gd name="T7" fmla="*/ 2147483647 h 898"/>
              <a:gd name="T8" fmla="*/ 2147483647 w 150"/>
              <a:gd name="T9" fmla="*/ 2147483647 h 898"/>
              <a:gd name="T10" fmla="*/ 2147483647 w 150"/>
              <a:gd name="T11" fmla="*/ 2147483647 h 898"/>
              <a:gd name="T12" fmla="*/ 2147483647 w 150"/>
              <a:gd name="T13" fmla="*/ 2147483647 h 898"/>
              <a:gd name="T14" fmla="*/ 2147483647 w 150"/>
              <a:gd name="T15" fmla="*/ 2147483647 h 898"/>
              <a:gd name="T16" fmla="*/ 2147483647 w 150"/>
              <a:gd name="T17" fmla="*/ 2147483647 h 898"/>
              <a:gd name="T18" fmla="*/ 2147483647 w 150"/>
              <a:gd name="T19" fmla="*/ 2147483647 h 898"/>
              <a:gd name="T20" fmla="*/ 2147483647 w 150"/>
              <a:gd name="T21" fmla="*/ 2147483647 h 898"/>
              <a:gd name="T22" fmla="*/ 2147483647 w 150"/>
              <a:gd name="T23" fmla="*/ 2147483647 h 898"/>
              <a:gd name="T24" fmla="*/ 2147483647 w 150"/>
              <a:gd name="T25" fmla="*/ 2147483647 h 898"/>
              <a:gd name="T26" fmla="*/ 2147483647 w 150"/>
              <a:gd name="T27" fmla="*/ 2147483647 h 898"/>
              <a:gd name="T28" fmla="*/ 2147483647 w 150"/>
              <a:gd name="T29" fmla="*/ 2147483647 h 898"/>
              <a:gd name="T30" fmla="*/ 2147483647 w 150"/>
              <a:gd name="T31" fmla="*/ 2147483647 h 898"/>
              <a:gd name="T32" fmla="*/ 2147483647 w 150"/>
              <a:gd name="T33" fmla="*/ 2147483647 h 898"/>
              <a:gd name="T34" fmla="*/ 2147483647 w 150"/>
              <a:gd name="T35" fmla="*/ 2147483647 h 898"/>
              <a:gd name="T36" fmla="*/ 2147483647 w 150"/>
              <a:gd name="T37" fmla="*/ 2147483647 h 898"/>
              <a:gd name="T38" fmla="*/ 2147483647 w 150"/>
              <a:gd name="T39" fmla="*/ 2147483647 h 898"/>
              <a:gd name="T40" fmla="*/ 2147483647 w 150"/>
              <a:gd name="T41" fmla="*/ 2147483647 h 898"/>
              <a:gd name="T42" fmla="*/ 2147483647 w 150"/>
              <a:gd name="T43" fmla="*/ 2147483647 h 898"/>
              <a:gd name="T44" fmla="*/ 2147483647 w 150"/>
              <a:gd name="T45" fmla="*/ 2147483647 h 898"/>
              <a:gd name="T46" fmla="*/ 2147483647 w 150"/>
              <a:gd name="T47" fmla="*/ 2147483647 h 898"/>
              <a:gd name="T48" fmla="*/ 2147483647 w 150"/>
              <a:gd name="T49" fmla="*/ 2147483647 h 898"/>
              <a:gd name="T50" fmla="*/ 2147483647 w 150"/>
              <a:gd name="T51" fmla="*/ 2147483647 h 898"/>
              <a:gd name="T52" fmla="*/ 2147483647 w 150"/>
              <a:gd name="T53" fmla="*/ 2147483647 h 898"/>
              <a:gd name="T54" fmla="*/ 2147483647 w 150"/>
              <a:gd name="T55" fmla="*/ 2147483647 h 898"/>
              <a:gd name="T56" fmla="*/ 2147483647 w 150"/>
              <a:gd name="T57" fmla="*/ 2147483647 h 898"/>
              <a:gd name="T58" fmla="*/ 2147483647 w 150"/>
              <a:gd name="T59" fmla="*/ 2147483647 h 898"/>
              <a:gd name="T60" fmla="*/ 2147483647 w 150"/>
              <a:gd name="T61" fmla="*/ 2147483647 h 898"/>
              <a:gd name="T62" fmla="*/ 2147483647 w 150"/>
              <a:gd name="T63" fmla="*/ 2147483647 h 898"/>
              <a:gd name="T64" fmla="*/ 2147483647 w 150"/>
              <a:gd name="T65" fmla="*/ 2147483647 h 898"/>
              <a:gd name="T66" fmla="*/ 2147483647 w 150"/>
              <a:gd name="T67" fmla="*/ 2147483647 h 898"/>
              <a:gd name="T68" fmla="*/ 2147483647 w 150"/>
              <a:gd name="T69" fmla="*/ 2147483647 h 898"/>
              <a:gd name="T70" fmla="*/ 2147483647 w 150"/>
              <a:gd name="T71" fmla="*/ 2147483647 h 898"/>
              <a:gd name="T72" fmla="*/ 2147483647 w 150"/>
              <a:gd name="T73" fmla="*/ 2147483647 h 898"/>
              <a:gd name="T74" fmla="*/ 2147483647 w 150"/>
              <a:gd name="T75" fmla="*/ 2147483647 h 898"/>
              <a:gd name="T76" fmla="*/ 2147483647 w 150"/>
              <a:gd name="T77" fmla="*/ 2147483647 h 898"/>
              <a:gd name="T78" fmla="*/ 2147483647 w 150"/>
              <a:gd name="T79" fmla="*/ 2147483647 h 898"/>
              <a:gd name="T80" fmla="*/ 2147483647 w 150"/>
              <a:gd name="T81" fmla="*/ 2147483647 h 898"/>
              <a:gd name="T82" fmla="*/ 2147483647 w 150"/>
              <a:gd name="T83" fmla="*/ 2147483647 h 898"/>
              <a:gd name="T84" fmla="*/ 2147483647 w 150"/>
              <a:gd name="T85" fmla="*/ 2147483647 h 898"/>
              <a:gd name="T86" fmla="*/ 2147483647 w 150"/>
              <a:gd name="T87" fmla="*/ 2147483647 h 898"/>
              <a:gd name="T88" fmla="*/ 2147483647 w 150"/>
              <a:gd name="T89" fmla="*/ 2147483647 h 898"/>
              <a:gd name="T90" fmla="*/ 2147483647 w 150"/>
              <a:gd name="T91" fmla="*/ 2147483647 h 898"/>
              <a:gd name="T92" fmla="*/ 2147483647 w 150"/>
              <a:gd name="T93" fmla="*/ 2147483647 h 898"/>
              <a:gd name="T94" fmla="*/ 2147483647 w 150"/>
              <a:gd name="T95" fmla="*/ 2147483647 h 898"/>
              <a:gd name="T96" fmla="*/ 2147483647 w 150"/>
              <a:gd name="T97" fmla="*/ 2147483647 h 898"/>
              <a:gd name="T98" fmla="*/ 2147483647 w 150"/>
              <a:gd name="T99" fmla="*/ 2147483647 h 898"/>
              <a:gd name="T100" fmla="*/ 2147483647 w 150"/>
              <a:gd name="T101" fmla="*/ 2147483647 h 898"/>
              <a:gd name="T102" fmla="*/ 2147483647 w 150"/>
              <a:gd name="T103" fmla="*/ 2147483647 h 898"/>
              <a:gd name="T104" fmla="*/ 2147483647 w 150"/>
              <a:gd name="T105" fmla="*/ 2147483647 h 898"/>
              <a:gd name="T106" fmla="*/ 2147483647 w 150"/>
              <a:gd name="T107" fmla="*/ 2147483647 h 898"/>
              <a:gd name="T108" fmla="*/ 2147483647 w 150"/>
              <a:gd name="T109" fmla="*/ 2147483647 h 898"/>
              <a:gd name="T110" fmla="*/ 2147483647 w 150"/>
              <a:gd name="T111" fmla="*/ 2147483647 h 898"/>
              <a:gd name="T112" fmla="*/ 2147483647 w 150"/>
              <a:gd name="T113" fmla="*/ 2147483647 h 898"/>
              <a:gd name="T114" fmla="*/ 2147483647 w 150"/>
              <a:gd name="T115" fmla="*/ 2147483647 h 8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0" h="898">
                <a:moveTo>
                  <a:pt x="63" y="0"/>
                </a:moveTo>
                <a:lnTo>
                  <a:pt x="65" y="13"/>
                </a:lnTo>
                <a:lnTo>
                  <a:pt x="65" y="17"/>
                </a:lnTo>
                <a:lnTo>
                  <a:pt x="63" y="17"/>
                </a:lnTo>
                <a:lnTo>
                  <a:pt x="59" y="17"/>
                </a:lnTo>
                <a:lnTo>
                  <a:pt x="56" y="19"/>
                </a:lnTo>
                <a:lnTo>
                  <a:pt x="54" y="21"/>
                </a:lnTo>
                <a:lnTo>
                  <a:pt x="50" y="25"/>
                </a:lnTo>
                <a:lnTo>
                  <a:pt x="48" y="27"/>
                </a:lnTo>
                <a:lnTo>
                  <a:pt x="48" y="30"/>
                </a:lnTo>
                <a:lnTo>
                  <a:pt x="48" y="34"/>
                </a:lnTo>
                <a:lnTo>
                  <a:pt x="48" y="36"/>
                </a:lnTo>
                <a:lnTo>
                  <a:pt x="44" y="34"/>
                </a:lnTo>
                <a:lnTo>
                  <a:pt x="42" y="32"/>
                </a:lnTo>
                <a:lnTo>
                  <a:pt x="38" y="32"/>
                </a:lnTo>
                <a:lnTo>
                  <a:pt x="36" y="32"/>
                </a:lnTo>
                <a:lnTo>
                  <a:pt x="33" y="32"/>
                </a:lnTo>
                <a:lnTo>
                  <a:pt x="29" y="34"/>
                </a:lnTo>
                <a:lnTo>
                  <a:pt x="27" y="36"/>
                </a:lnTo>
                <a:lnTo>
                  <a:pt x="21" y="42"/>
                </a:lnTo>
                <a:lnTo>
                  <a:pt x="21" y="50"/>
                </a:lnTo>
                <a:lnTo>
                  <a:pt x="27" y="55"/>
                </a:lnTo>
                <a:lnTo>
                  <a:pt x="33" y="55"/>
                </a:lnTo>
                <a:lnTo>
                  <a:pt x="34" y="53"/>
                </a:lnTo>
                <a:lnTo>
                  <a:pt x="44" y="50"/>
                </a:lnTo>
                <a:lnTo>
                  <a:pt x="52" y="46"/>
                </a:lnTo>
                <a:lnTo>
                  <a:pt x="57" y="57"/>
                </a:lnTo>
                <a:lnTo>
                  <a:pt x="63" y="69"/>
                </a:lnTo>
                <a:lnTo>
                  <a:pt x="63" y="71"/>
                </a:lnTo>
                <a:lnTo>
                  <a:pt x="59" y="77"/>
                </a:lnTo>
                <a:lnTo>
                  <a:pt x="57" y="84"/>
                </a:lnTo>
                <a:lnTo>
                  <a:pt x="57" y="86"/>
                </a:lnTo>
                <a:lnTo>
                  <a:pt x="56" y="90"/>
                </a:lnTo>
                <a:lnTo>
                  <a:pt x="57" y="94"/>
                </a:lnTo>
                <a:lnTo>
                  <a:pt x="59" y="98"/>
                </a:lnTo>
                <a:lnTo>
                  <a:pt x="61" y="101"/>
                </a:lnTo>
                <a:lnTo>
                  <a:pt x="65" y="105"/>
                </a:lnTo>
                <a:lnTo>
                  <a:pt x="71" y="107"/>
                </a:lnTo>
                <a:lnTo>
                  <a:pt x="77" y="107"/>
                </a:lnTo>
                <a:lnTo>
                  <a:pt x="80" y="105"/>
                </a:lnTo>
                <a:lnTo>
                  <a:pt x="82" y="103"/>
                </a:lnTo>
                <a:lnTo>
                  <a:pt x="84" y="100"/>
                </a:lnTo>
                <a:lnTo>
                  <a:pt x="86" y="96"/>
                </a:lnTo>
                <a:lnTo>
                  <a:pt x="88" y="90"/>
                </a:lnTo>
                <a:lnTo>
                  <a:pt x="90" y="80"/>
                </a:lnTo>
                <a:lnTo>
                  <a:pt x="94" y="69"/>
                </a:lnTo>
                <a:lnTo>
                  <a:pt x="96" y="67"/>
                </a:lnTo>
                <a:lnTo>
                  <a:pt x="100" y="61"/>
                </a:lnTo>
                <a:lnTo>
                  <a:pt x="94" y="52"/>
                </a:lnTo>
                <a:lnTo>
                  <a:pt x="88" y="40"/>
                </a:lnTo>
                <a:lnTo>
                  <a:pt x="82" y="29"/>
                </a:lnTo>
                <a:lnTo>
                  <a:pt x="94" y="32"/>
                </a:lnTo>
                <a:lnTo>
                  <a:pt x="92" y="17"/>
                </a:lnTo>
                <a:lnTo>
                  <a:pt x="90" y="13"/>
                </a:lnTo>
                <a:lnTo>
                  <a:pt x="88" y="9"/>
                </a:lnTo>
                <a:lnTo>
                  <a:pt x="86" y="7"/>
                </a:lnTo>
                <a:lnTo>
                  <a:pt x="84" y="5"/>
                </a:lnTo>
                <a:lnTo>
                  <a:pt x="80" y="4"/>
                </a:lnTo>
                <a:lnTo>
                  <a:pt x="77" y="4"/>
                </a:lnTo>
                <a:lnTo>
                  <a:pt x="63" y="0"/>
                </a:lnTo>
                <a:close/>
                <a:moveTo>
                  <a:pt x="94" y="209"/>
                </a:moveTo>
                <a:lnTo>
                  <a:pt x="90" y="211"/>
                </a:lnTo>
                <a:lnTo>
                  <a:pt x="88" y="213"/>
                </a:lnTo>
                <a:lnTo>
                  <a:pt x="86" y="215"/>
                </a:lnTo>
                <a:lnTo>
                  <a:pt x="84" y="217"/>
                </a:lnTo>
                <a:lnTo>
                  <a:pt x="84" y="219"/>
                </a:lnTo>
                <a:lnTo>
                  <a:pt x="84" y="220"/>
                </a:lnTo>
                <a:lnTo>
                  <a:pt x="84" y="222"/>
                </a:lnTo>
                <a:lnTo>
                  <a:pt x="84" y="226"/>
                </a:lnTo>
                <a:lnTo>
                  <a:pt x="86" y="228"/>
                </a:lnTo>
                <a:lnTo>
                  <a:pt x="88" y="228"/>
                </a:lnTo>
                <a:lnTo>
                  <a:pt x="90" y="230"/>
                </a:lnTo>
                <a:lnTo>
                  <a:pt x="94" y="230"/>
                </a:lnTo>
                <a:lnTo>
                  <a:pt x="98" y="230"/>
                </a:lnTo>
                <a:lnTo>
                  <a:pt x="100" y="230"/>
                </a:lnTo>
                <a:lnTo>
                  <a:pt x="100" y="232"/>
                </a:lnTo>
                <a:lnTo>
                  <a:pt x="103" y="236"/>
                </a:lnTo>
                <a:lnTo>
                  <a:pt x="113" y="242"/>
                </a:lnTo>
                <a:lnTo>
                  <a:pt x="119" y="232"/>
                </a:lnTo>
                <a:lnTo>
                  <a:pt x="119" y="228"/>
                </a:lnTo>
                <a:lnTo>
                  <a:pt x="121" y="224"/>
                </a:lnTo>
                <a:lnTo>
                  <a:pt x="121" y="220"/>
                </a:lnTo>
                <a:lnTo>
                  <a:pt x="119" y="219"/>
                </a:lnTo>
                <a:lnTo>
                  <a:pt x="119" y="215"/>
                </a:lnTo>
                <a:lnTo>
                  <a:pt x="117" y="213"/>
                </a:lnTo>
                <a:lnTo>
                  <a:pt x="105" y="199"/>
                </a:lnTo>
                <a:lnTo>
                  <a:pt x="102" y="213"/>
                </a:lnTo>
                <a:lnTo>
                  <a:pt x="100" y="211"/>
                </a:lnTo>
                <a:lnTo>
                  <a:pt x="98" y="211"/>
                </a:lnTo>
                <a:lnTo>
                  <a:pt x="94" y="209"/>
                </a:lnTo>
                <a:close/>
                <a:moveTo>
                  <a:pt x="102" y="176"/>
                </a:moveTo>
                <a:lnTo>
                  <a:pt x="100" y="176"/>
                </a:lnTo>
                <a:lnTo>
                  <a:pt x="105" y="169"/>
                </a:lnTo>
                <a:lnTo>
                  <a:pt x="107" y="163"/>
                </a:lnTo>
                <a:lnTo>
                  <a:pt x="107" y="161"/>
                </a:lnTo>
                <a:lnTo>
                  <a:pt x="107" y="157"/>
                </a:lnTo>
                <a:lnTo>
                  <a:pt x="107" y="155"/>
                </a:lnTo>
                <a:lnTo>
                  <a:pt x="107" y="151"/>
                </a:lnTo>
                <a:lnTo>
                  <a:pt x="105" y="149"/>
                </a:lnTo>
                <a:lnTo>
                  <a:pt x="103" y="148"/>
                </a:lnTo>
                <a:lnTo>
                  <a:pt x="102" y="146"/>
                </a:lnTo>
                <a:lnTo>
                  <a:pt x="98" y="142"/>
                </a:lnTo>
                <a:lnTo>
                  <a:pt x="92" y="140"/>
                </a:lnTo>
                <a:lnTo>
                  <a:pt x="86" y="138"/>
                </a:lnTo>
                <a:lnTo>
                  <a:pt x="82" y="144"/>
                </a:lnTo>
                <a:lnTo>
                  <a:pt x="80" y="146"/>
                </a:lnTo>
                <a:lnTo>
                  <a:pt x="80" y="149"/>
                </a:lnTo>
                <a:lnTo>
                  <a:pt x="80" y="153"/>
                </a:lnTo>
                <a:lnTo>
                  <a:pt x="80" y="157"/>
                </a:lnTo>
                <a:lnTo>
                  <a:pt x="80" y="161"/>
                </a:lnTo>
                <a:lnTo>
                  <a:pt x="80" y="163"/>
                </a:lnTo>
                <a:lnTo>
                  <a:pt x="82" y="167"/>
                </a:lnTo>
                <a:lnTo>
                  <a:pt x="84" y="171"/>
                </a:lnTo>
                <a:lnTo>
                  <a:pt x="86" y="172"/>
                </a:lnTo>
                <a:lnTo>
                  <a:pt x="88" y="174"/>
                </a:lnTo>
                <a:lnTo>
                  <a:pt x="90" y="176"/>
                </a:lnTo>
                <a:lnTo>
                  <a:pt x="96" y="178"/>
                </a:lnTo>
                <a:lnTo>
                  <a:pt x="94" y="180"/>
                </a:lnTo>
                <a:lnTo>
                  <a:pt x="92" y="184"/>
                </a:lnTo>
                <a:lnTo>
                  <a:pt x="92" y="188"/>
                </a:lnTo>
                <a:lnTo>
                  <a:pt x="92" y="190"/>
                </a:lnTo>
                <a:lnTo>
                  <a:pt x="94" y="192"/>
                </a:lnTo>
                <a:lnTo>
                  <a:pt x="94" y="194"/>
                </a:lnTo>
                <a:lnTo>
                  <a:pt x="96" y="194"/>
                </a:lnTo>
                <a:lnTo>
                  <a:pt x="98" y="195"/>
                </a:lnTo>
                <a:lnTo>
                  <a:pt x="100" y="195"/>
                </a:lnTo>
                <a:lnTo>
                  <a:pt x="102" y="195"/>
                </a:lnTo>
                <a:lnTo>
                  <a:pt x="103" y="195"/>
                </a:lnTo>
                <a:lnTo>
                  <a:pt x="105" y="195"/>
                </a:lnTo>
                <a:lnTo>
                  <a:pt x="107" y="194"/>
                </a:lnTo>
                <a:lnTo>
                  <a:pt x="109" y="194"/>
                </a:lnTo>
                <a:lnTo>
                  <a:pt x="111" y="190"/>
                </a:lnTo>
                <a:lnTo>
                  <a:pt x="111" y="188"/>
                </a:lnTo>
                <a:lnTo>
                  <a:pt x="111" y="186"/>
                </a:lnTo>
                <a:lnTo>
                  <a:pt x="111" y="184"/>
                </a:lnTo>
                <a:lnTo>
                  <a:pt x="111" y="182"/>
                </a:lnTo>
                <a:lnTo>
                  <a:pt x="109" y="182"/>
                </a:lnTo>
                <a:lnTo>
                  <a:pt x="109" y="180"/>
                </a:lnTo>
                <a:lnTo>
                  <a:pt x="107" y="178"/>
                </a:lnTo>
                <a:lnTo>
                  <a:pt x="105" y="178"/>
                </a:lnTo>
                <a:lnTo>
                  <a:pt x="103" y="176"/>
                </a:lnTo>
                <a:lnTo>
                  <a:pt x="102" y="176"/>
                </a:lnTo>
                <a:close/>
                <a:moveTo>
                  <a:pt x="128" y="322"/>
                </a:moveTo>
                <a:lnTo>
                  <a:pt x="123" y="324"/>
                </a:lnTo>
                <a:lnTo>
                  <a:pt x="121" y="328"/>
                </a:lnTo>
                <a:lnTo>
                  <a:pt x="119" y="332"/>
                </a:lnTo>
                <a:lnTo>
                  <a:pt x="119" y="336"/>
                </a:lnTo>
                <a:lnTo>
                  <a:pt x="119" y="339"/>
                </a:lnTo>
                <a:lnTo>
                  <a:pt x="123" y="343"/>
                </a:lnTo>
                <a:lnTo>
                  <a:pt x="125" y="347"/>
                </a:lnTo>
                <a:lnTo>
                  <a:pt x="130" y="349"/>
                </a:lnTo>
                <a:lnTo>
                  <a:pt x="136" y="347"/>
                </a:lnTo>
                <a:lnTo>
                  <a:pt x="142" y="343"/>
                </a:lnTo>
                <a:lnTo>
                  <a:pt x="144" y="338"/>
                </a:lnTo>
                <a:lnTo>
                  <a:pt x="142" y="334"/>
                </a:lnTo>
                <a:lnTo>
                  <a:pt x="140" y="330"/>
                </a:lnTo>
                <a:lnTo>
                  <a:pt x="138" y="326"/>
                </a:lnTo>
                <a:lnTo>
                  <a:pt x="134" y="324"/>
                </a:lnTo>
                <a:lnTo>
                  <a:pt x="128" y="322"/>
                </a:lnTo>
                <a:close/>
                <a:moveTo>
                  <a:pt x="119" y="295"/>
                </a:moveTo>
                <a:lnTo>
                  <a:pt x="117" y="295"/>
                </a:lnTo>
                <a:lnTo>
                  <a:pt x="115" y="295"/>
                </a:lnTo>
                <a:lnTo>
                  <a:pt x="113" y="297"/>
                </a:lnTo>
                <a:lnTo>
                  <a:pt x="111" y="299"/>
                </a:lnTo>
                <a:lnTo>
                  <a:pt x="109" y="299"/>
                </a:lnTo>
                <a:lnTo>
                  <a:pt x="109" y="301"/>
                </a:lnTo>
                <a:lnTo>
                  <a:pt x="109" y="305"/>
                </a:lnTo>
                <a:lnTo>
                  <a:pt x="107" y="307"/>
                </a:lnTo>
                <a:lnTo>
                  <a:pt x="109" y="309"/>
                </a:lnTo>
                <a:lnTo>
                  <a:pt x="109" y="311"/>
                </a:lnTo>
                <a:lnTo>
                  <a:pt x="109" y="313"/>
                </a:lnTo>
                <a:lnTo>
                  <a:pt x="111" y="314"/>
                </a:lnTo>
                <a:lnTo>
                  <a:pt x="113" y="316"/>
                </a:lnTo>
                <a:lnTo>
                  <a:pt x="115" y="316"/>
                </a:lnTo>
                <a:lnTo>
                  <a:pt x="117" y="318"/>
                </a:lnTo>
                <a:lnTo>
                  <a:pt x="119" y="318"/>
                </a:lnTo>
                <a:lnTo>
                  <a:pt x="123" y="318"/>
                </a:lnTo>
                <a:lnTo>
                  <a:pt x="125" y="316"/>
                </a:lnTo>
                <a:lnTo>
                  <a:pt x="127" y="316"/>
                </a:lnTo>
                <a:lnTo>
                  <a:pt x="128" y="314"/>
                </a:lnTo>
                <a:lnTo>
                  <a:pt x="128" y="313"/>
                </a:lnTo>
                <a:lnTo>
                  <a:pt x="130" y="311"/>
                </a:lnTo>
                <a:lnTo>
                  <a:pt x="130" y="309"/>
                </a:lnTo>
                <a:lnTo>
                  <a:pt x="130" y="307"/>
                </a:lnTo>
                <a:lnTo>
                  <a:pt x="130" y="305"/>
                </a:lnTo>
                <a:lnTo>
                  <a:pt x="130" y="301"/>
                </a:lnTo>
                <a:lnTo>
                  <a:pt x="128" y="299"/>
                </a:lnTo>
                <a:lnTo>
                  <a:pt x="127" y="297"/>
                </a:lnTo>
                <a:lnTo>
                  <a:pt x="125" y="295"/>
                </a:lnTo>
                <a:lnTo>
                  <a:pt x="123" y="295"/>
                </a:lnTo>
                <a:lnTo>
                  <a:pt x="119" y="295"/>
                </a:lnTo>
                <a:close/>
                <a:moveTo>
                  <a:pt x="132" y="370"/>
                </a:moveTo>
                <a:lnTo>
                  <a:pt x="128" y="370"/>
                </a:lnTo>
                <a:lnTo>
                  <a:pt x="127" y="372"/>
                </a:lnTo>
                <a:lnTo>
                  <a:pt x="125" y="374"/>
                </a:lnTo>
                <a:lnTo>
                  <a:pt x="123" y="378"/>
                </a:lnTo>
                <a:lnTo>
                  <a:pt x="123" y="382"/>
                </a:lnTo>
                <a:lnTo>
                  <a:pt x="123" y="387"/>
                </a:lnTo>
                <a:lnTo>
                  <a:pt x="125" y="391"/>
                </a:lnTo>
                <a:lnTo>
                  <a:pt x="127" y="391"/>
                </a:lnTo>
                <a:lnTo>
                  <a:pt x="128" y="393"/>
                </a:lnTo>
                <a:lnTo>
                  <a:pt x="130" y="395"/>
                </a:lnTo>
                <a:lnTo>
                  <a:pt x="127" y="397"/>
                </a:lnTo>
                <a:lnTo>
                  <a:pt x="125" y="403"/>
                </a:lnTo>
                <a:lnTo>
                  <a:pt x="125" y="409"/>
                </a:lnTo>
                <a:lnTo>
                  <a:pt x="125" y="412"/>
                </a:lnTo>
                <a:lnTo>
                  <a:pt x="125" y="416"/>
                </a:lnTo>
                <a:lnTo>
                  <a:pt x="125" y="428"/>
                </a:lnTo>
                <a:lnTo>
                  <a:pt x="125" y="439"/>
                </a:lnTo>
                <a:lnTo>
                  <a:pt x="123" y="451"/>
                </a:lnTo>
                <a:lnTo>
                  <a:pt x="134" y="449"/>
                </a:lnTo>
                <a:lnTo>
                  <a:pt x="138" y="447"/>
                </a:lnTo>
                <a:lnTo>
                  <a:pt x="140" y="447"/>
                </a:lnTo>
                <a:lnTo>
                  <a:pt x="144" y="445"/>
                </a:lnTo>
                <a:lnTo>
                  <a:pt x="146" y="443"/>
                </a:lnTo>
                <a:lnTo>
                  <a:pt x="146" y="439"/>
                </a:lnTo>
                <a:lnTo>
                  <a:pt x="148" y="437"/>
                </a:lnTo>
                <a:lnTo>
                  <a:pt x="150" y="432"/>
                </a:lnTo>
                <a:lnTo>
                  <a:pt x="150" y="426"/>
                </a:lnTo>
                <a:lnTo>
                  <a:pt x="150" y="420"/>
                </a:lnTo>
                <a:lnTo>
                  <a:pt x="150" y="414"/>
                </a:lnTo>
                <a:lnTo>
                  <a:pt x="150" y="407"/>
                </a:lnTo>
                <a:lnTo>
                  <a:pt x="148" y="397"/>
                </a:lnTo>
                <a:lnTo>
                  <a:pt x="140" y="395"/>
                </a:lnTo>
                <a:lnTo>
                  <a:pt x="136" y="393"/>
                </a:lnTo>
                <a:lnTo>
                  <a:pt x="138" y="391"/>
                </a:lnTo>
                <a:lnTo>
                  <a:pt x="140" y="391"/>
                </a:lnTo>
                <a:lnTo>
                  <a:pt x="142" y="387"/>
                </a:lnTo>
                <a:lnTo>
                  <a:pt x="142" y="385"/>
                </a:lnTo>
                <a:lnTo>
                  <a:pt x="142" y="382"/>
                </a:lnTo>
                <a:lnTo>
                  <a:pt x="142" y="378"/>
                </a:lnTo>
                <a:lnTo>
                  <a:pt x="140" y="374"/>
                </a:lnTo>
                <a:lnTo>
                  <a:pt x="138" y="372"/>
                </a:lnTo>
                <a:lnTo>
                  <a:pt x="136" y="370"/>
                </a:lnTo>
                <a:lnTo>
                  <a:pt x="132" y="370"/>
                </a:lnTo>
                <a:close/>
                <a:moveTo>
                  <a:pt x="96" y="476"/>
                </a:moveTo>
                <a:lnTo>
                  <a:pt x="94" y="476"/>
                </a:lnTo>
                <a:lnTo>
                  <a:pt x="92" y="478"/>
                </a:lnTo>
                <a:lnTo>
                  <a:pt x="90" y="478"/>
                </a:lnTo>
                <a:lnTo>
                  <a:pt x="88" y="481"/>
                </a:lnTo>
                <a:lnTo>
                  <a:pt x="86" y="485"/>
                </a:lnTo>
                <a:lnTo>
                  <a:pt x="88" y="489"/>
                </a:lnTo>
                <a:lnTo>
                  <a:pt x="88" y="491"/>
                </a:lnTo>
                <a:lnTo>
                  <a:pt x="90" y="493"/>
                </a:lnTo>
                <a:lnTo>
                  <a:pt x="92" y="495"/>
                </a:lnTo>
                <a:lnTo>
                  <a:pt x="94" y="497"/>
                </a:lnTo>
                <a:lnTo>
                  <a:pt x="96" y="497"/>
                </a:lnTo>
                <a:lnTo>
                  <a:pt x="100" y="497"/>
                </a:lnTo>
                <a:lnTo>
                  <a:pt x="102" y="495"/>
                </a:lnTo>
                <a:lnTo>
                  <a:pt x="103" y="493"/>
                </a:lnTo>
                <a:lnTo>
                  <a:pt x="105" y="497"/>
                </a:lnTo>
                <a:lnTo>
                  <a:pt x="107" y="501"/>
                </a:lnTo>
                <a:lnTo>
                  <a:pt x="109" y="503"/>
                </a:lnTo>
                <a:lnTo>
                  <a:pt x="113" y="503"/>
                </a:lnTo>
                <a:lnTo>
                  <a:pt x="115" y="503"/>
                </a:lnTo>
                <a:lnTo>
                  <a:pt x="119" y="501"/>
                </a:lnTo>
                <a:lnTo>
                  <a:pt x="121" y="499"/>
                </a:lnTo>
                <a:lnTo>
                  <a:pt x="121" y="497"/>
                </a:lnTo>
                <a:lnTo>
                  <a:pt x="123" y="495"/>
                </a:lnTo>
                <a:lnTo>
                  <a:pt x="123" y="491"/>
                </a:lnTo>
                <a:lnTo>
                  <a:pt x="123" y="487"/>
                </a:lnTo>
                <a:lnTo>
                  <a:pt x="121" y="483"/>
                </a:lnTo>
                <a:lnTo>
                  <a:pt x="119" y="481"/>
                </a:lnTo>
                <a:lnTo>
                  <a:pt x="115" y="481"/>
                </a:lnTo>
                <a:lnTo>
                  <a:pt x="113" y="480"/>
                </a:lnTo>
                <a:lnTo>
                  <a:pt x="109" y="481"/>
                </a:lnTo>
                <a:lnTo>
                  <a:pt x="107" y="481"/>
                </a:lnTo>
                <a:lnTo>
                  <a:pt x="105" y="483"/>
                </a:lnTo>
                <a:lnTo>
                  <a:pt x="103" y="480"/>
                </a:lnTo>
                <a:lnTo>
                  <a:pt x="102" y="478"/>
                </a:lnTo>
                <a:lnTo>
                  <a:pt x="100" y="476"/>
                </a:lnTo>
                <a:lnTo>
                  <a:pt x="96" y="476"/>
                </a:lnTo>
                <a:close/>
                <a:moveTo>
                  <a:pt x="79" y="808"/>
                </a:moveTo>
                <a:lnTo>
                  <a:pt x="69" y="829"/>
                </a:lnTo>
                <a:lnTo>
                  <a:pt x="59" y="850"/>
                </a:lnTo>
                <a:lnTo>
                  <a:pt x="73" y="852"/>
                </a:lnTo>
                <a:lnTo>
                  <a:pt x="75" y="852"/>
                </a:lnTo>
                <a:lnTo>
                  <a:pt x="79" y="850"/>
                </a:lnTo>
                <a:lnTo>
                  <a:pt x="80" y="850"/>
                </a:lnTo>
                <a:lnTo>
                  <a:pt x="84" y="846"/>
                </a:lnTo>
                <a:lnTo>
                  <a:pt x="86" y="840"/>
                </a:lnTo>
                <a:lnTo>
                  <a:pt x="88" y="836"/>
                </a:lnTo>
                <a:lnTo>
                  <a:pt x="88" y="831"/>
                </a:lnTo>
                <a:lnTo>
                  <a:pt x="86" y="829"/>
                </a:lnTo>
                <a:lnTo>
                  <a:pt x="86" y="825"/>
                </a:lnTo>
                <a:lnTo>
                  <a:pt x="79" y="808"/>
                </a:lnTo>
                <a:close/>
                <a:moveTo>
                  <a:pt x="46" y="802"/>
                </a:moveTo>
                <a:lnTo>
                  <a:pt x="38" y="802"/>
                </a:lnTo>
                <a:lnTo>
                  <a:pt x="31" y="802"/>
                </a:lnTo>
                <a:lnTo>
                  <a:pt x="23" y="802"/>
                </a:lnTo>
                <a:lnTo>
                  <a:pt x="15" y="804"/>
                </a:lnTo>
                <a:lnTo>
                  <a:pt x="9" y="806"/>
                </a:lnTo>
                <a:lnTo>
                  <a:pt x="6" y="808"/>
                </a:lnTo>
                <a:lnTo>
                  <a:pt x="2" y="812"/>
                </a:lnTo>
                <a:lnTo>
                  <a:pt x="0" y="817"/>
                </a:lnTo>
                <a:lnTo>
                  <a:pt x="2" y="823"/>
                </a:lnTo>
                <a:lnTo>
                  <a:pt x="4" y="829"/>
                </a:lnTo>
                <a:lnTo>
                  <a:pt x="6" y="835"/>
                </a:lnTo>
                <a:lnTo>
                  <a:pt x="8" y="838"/>
                </a:lnTo>
                <a:lnTo>
                  <a:pt x="8" y="842"/>
                </a:lnTo>
                <a:lnTo>
                  <a:pt x="8" y="848"/>
                </a:lnTo>
                <a:lnTo>
                  <a:pt x="4" y="865"/>
                </a:lnTo>
                <a:lnTo>
                  <a:pt x="2" y="881"/>
                </a:lnTo>
                <a:lnTo>
                  <a:pt x="2" y="886"/>
                </a:lnTo>
                <a:lnTo>
                  <a:pt x="2" y="890"/>
                </a:lnTo>
                <a:lnTo>
                  <a:pt x="4" y="894"/>
                </a:lnTo>
                <a:lnTo>
                  <a:pt x="8" y="898"/>
                </a:lnTo>
                <a:lnTo>
                  <a:pt x="13" y="898"/>
                </a:lnTo>
                <a:lnTo>
                  <a:pt x="21" y="898"/>
                </a:lnTo>
                <a:lnTo>
                  <a:pt x="25" y="892"/>
                </a:lnTo>
                <a:lnTo>
                  <a:pt x="29" y="879"/>
                </a:lnTo>
                <a:lnTo>
                  <a:pt x="31" y="865"/>
                </a:lnTo>
                <a:lnTo>
                  <a:pt x="33" y="854"/>
                </a:lnTo>
                <a:lnTo>
                  <a:pt x="34" y="842"/>
                </a:lnTo>
                <a:lnTo>
                  <a:pt x="34" y="838"/>
                </a:lnTo>
                <a:lnTo>
                  <a:pt x="34" y="836"/>
                </a:lnTo>
                <a:lnTo>
                  <a:pt x="38" y="829"/>
                </a:lnTo>
                <a:lnTo>
                  <a:pt x="42" y="823"/>
                </a:lnTo>
                <a:lnTo>
                  <a:pt x="44" y="817"/>
                </a:lnTo>
                <a:lnTo>
                  <a:pt x="44" y="813"/>
                </a:lnTo>
                <a:lnTo>
                  <a:pt x="46" y="802"/>
                </a:lnTo>
                <a:close/>
                <a:moveTo>
                  <a:pt x="59" y="666"/>
                </a:moveTo>
                <a:lnTo>
                  <a:pt x="56" y="668"/>
                </a:lnTo>
                <a:lnTo>
                  <a:pt x="50" y="670"/>
                </a:lnTo>
                <a:lnTo>
                  <a:pt x="44" y="673"/>
                </a:lnTo>
                <a:lnTo>
                  <a:pt x="38" y="677"/>
                </a:lnTo>
                <a:lnTo>
                  <a:pt x="31" y="683"/>
                </a:lnTo>
                <a:lnTo>
                  <a:pt x="36" y="691"/>
                </a:lnTo>
                <a:lnTo>
                  <a:pt x="42" y="698"/>
                </a:lnTo>
                <a:lnTo>
                  <a:pt x="42" y="700"/>
                </a:lnTo>
                <a:lnTo>
                  <a:pt x="40" y="704"/>
                </a:lnTo>
                <a:lnTo>
                  <a:pt x="36" y="708"/>
                </a:lnTo>
                <a:lnTo>
                  <a:pt x="34" y="712"/>
                </a:lnTo>
                <a:lnTo>
                  <a:pt x="34" y="714"/>
                </a:lnTo>
                <a:lnTo>
                  <a:pt x="33" y="718"/>
                </a:lnTo>
                <a:lnTo>
                  <a:pt x="33" y="719"/>
                </a:lnTo>
                <a:lnTo>
                  <a:pt x="33" y="725"/>
                </a:lnTo>
                <a:lnTo>
                  <a:pt x="34" y="735"/>
                </a:lnTo>
                <a:lnTo>
                  <a:pt x="38" y="742"/>
                </a:lnTo>
                <a:lnTo>
                  <a:pt x="36" y="762"/>
                </a:lnTo>
                <a:lnTo>
                  <a:pt x="40" y="781"/>
                </a:lnTo>
                <a:lnTo>
                  <a:pt x="42" y="785"/>
                </a:lnTo>
                <a:lnTo>
                  <a:pt x="44" y="789"/>
                </a:lnTo>
                <a:lnTo>
                  <a:pt x="50" y="798"/>
                </a:lnTo>
                <a:lnTo>
                  <a:pt x="59" y="790"/>
                </a:lnTo>
                <a:lnTo>
                  <a:pt x="61" y="787"/>
                </a:lnTo>
                <a:lnTo>
                  <a:pt x="63" y="783"/>
                </a:lnTo>
                <a:lnTo>
                  <a:pt x="65" y="779"/>
                </a:lnTo>
                <a:lnTo>
                  <a:pt x="67" y="777"/>
                </a:lnTo>
                <a:lnTo>
                  <a:pt x="69" y="771"/>
                </a:lnTo>
                <a:lnTo>
                  <a:pt x="69" y="765"/>
                </a:lnTo>
                <a:lnTo>
                  <a:pt x="69" y="760"/>
                </a:lnTo>
                <a:lnTo>
                  <a:pt x="69" y="752"/>
                </a:lnTo>
                <a:lnTo>
                  <a:pt x="67" y="739"/>
                </a:lnTo>
                <a:lnTo>
                  <a:pt x="65" y="725"/>
                </a:lnTo>
                <a:lnTo>
                  <a:pt x="71" y="718"/>
                </a:lnTo>
                <a:lnTo>
                  <a:pt x="75" y="710"/>
                </a:lnTo>
                <a:lnTo>
                  <a:pt x="77" y="704"/>
                </a:lnTo>
                <a:lnTo>
                  <a:pt x="79" y="698"/>
                </a:lnTo>
                <a:lnTo>
                  <a:pt x="80" y="689"/>
                </a:lnTo>
                <a:lnTo>
                  <a:pt x="82" y="679"/>
                </a:lnTo>
                <a:lnTo>
                  <a:pt x="88" y="671"/>
                </a:lnTo>
                <a:lnTo>
                  <a:pt x="94" y="662"/>
                </a:lnTo>
                <a:lnTo>
                  <a:pt x="96" y="658"/>
                </a:lnTo>
                <a:lnTo>
                  <a:pt x="96" y="654"/>
                </a:lnTo>
                <a:lnTo>
                  <a:pt x="96" y="648"/>
                </a:lnTo>
                <a:lnTo>
                  <a:pt x="96" y="645"/>
                </a:lnTo>
                <a:lnTo>
                  <a:pt x="94" y="641"/>
                </a:lnTo>
                <a:lnTo>
                  <a:pt x="92" y="637"/>
                </a:lnTo>
                <a:lnTo>
                  <a:pt x="88" y="633"/>
                </a:lnTo>
                <a:lnTo>
                  <a:pt x="84" y="633"/>
                </a:lnTo>
                <a:lnTo>
                  <a:pt x="80" y="633"/>
                </a:lnTo>
                <a:lnTo>
                  <a:pt x="77" y="633"/>
                </a:lnTo>
                <a:lnTo>
                  <a:pt x="73" y="635"/>
                </a:lnTo>
                <a:lnTo>
                  <a:pt x="71" y="637"/>
                </a:lnTo>
                <a:lnTo>
                  <a:pt x="69" y="639"/>
                </a:lnTo>
                <a:lnTo>
                  <a:pt x="65" y="645"/>
                </a:lnTo>
                <a:lnTo>
                  <a:pt x="61" y="666"/>
                </a:lnTo>
                <a:lnTo>
                  <a:pt x="59" y="666"/>
                </a:lnTo>
                <a:close/>
                <a:moveTo>
                  <a:pt x="115" y="522"/>
                </a:moveTo>
                <a:lnTo>
                  <a:pt x="107" y="528"/>
                </a:lnTo>
                <a:lnTo>
                  <a:pt x="105" y="529"/>
                </a:lnTo>
                <a:lnTo>
                  <a:pt x="103" y="531"/>
                </a:lnTo>
                <a:lnTo>
                  <a:pt x="102" y="539"/>
                </a:lnTo>
                <a:lnTo>
                  <a:pt x="100" y="549"/>
                </a:lnTo>
                <a:lnTo>
                  <a:pt x="96" y="566"/>
                </a:lnTo>
                <a:lnTo>
                  <a:pt x="94" y="583"/>
                </a:lnTo>
                <a:lnTo>
                  <a:pt x="92" y="593"/>
                </a:lnTo>
                <a:lnTo>
                  <a:pt x="90" y="600"/>
                </a:lnTo>
                <a:lnTo>
                  <a:pt x="92" y="604"/>
                </a:lnTo>
                <a:lnTo>
                  <a:pt x="92" y="606"/>
                </a:lnTo>
                <a:lnTo>
                  <a:pt x="94" y="610"/>
                </a:lnTo>
                <a:lnTo>
                  <a:pt x="96" y="612"/>
                </a:lnTo>
                <a:lnTo>
                  <a:pt x="103" y="616"/>
                </a:lnTo>
                <a:lnTo>
                  <a:pt x="109" y="610"/>
                </a:lnTo>
                <a:lnTo>
                  <a:pt x="111" y="606"/>
                </a:lnTo>
                <a:lnTo>
                  <a:pt x="113" y="602"/>
                </a:lnTo>
                <a:lnTo>
                  <a:pt x="119" y="593"/>
                </a:lnTo>
                <a:lnTo>
                  <a:pt x="121" y="581"/>
                </a:lnTo>
                <a:lnTo>
                  <a:pt x="123" y="570"/>
                </a:lnTo>
                <a:lnTo>
                  <a:pt x="125" y="558"/>
                </a:lnTo>
                <a:lnTo>
                  <a:pt x="125" y="551"/>
                </a:lnTo>
                <a:lnTo>
                  <a:pt x="125" y="543"/>
                </a:lnTo>
                <a:lnTo>
                  <a:pt x="125" y="537"/>
                </a:lnTo>
                <a:lnTo>
                  <a:pt x="123" y="533"/>
                </a:lnTo>
                <a:lnTo>
                  <a:pt x="123" y="531"/>
                </a:lnTo>
                <a:lnTo>
                  <a:pt x="121" y="528"/>
                </a:lnTo>
                <a:lnTo>
                  <a:pt x="115" y="52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4" name="Freeform 15"/>
          <p:cNvSpPr>
            <a:spLocks noChangeAspect="1"/>
          </p:cNvSpPr>
          <p:nvPr/>
        </p:nvSpPr>
        <p:spPr bwMode="auto">
          <a:xfrm>
            <a:off x="5035900" y="5191780"/>
            <a:ext cx="547627" cy="698992"/>
          </a:xfrm>
          <a:custGeom>
            <a:avLst/>
            <a:gdLst>
              <a:gd name="T0" fmla="*/ 2147483647 w 562"/>
              <a:gd name="T1" fmla="*/ 2147483647 h 741"/>
              <a:gd name="T2" fmla="*/ 2147483647 w 562"/>
              <a:gd name="T3" fmla="*/ 2147483647 h 741"/>
              <a:gd name="T4" fmla="*/ 2147483647 w 562"/>
              <a:gd name="T5" fmla="*/ 2147483647 h 741"/>
              <a:gd name="T6" fmla="*/ 2147483647 w 562"/>
              <a:gd name="T7" fmla="*/ 2147483647 h 741"/>
              <a:gd name="T8" fmla="*/ 2147483647 w 562"/>
              <a:gd name="T9" fmla="*/ 2147483647 h 741"/>
              <a:gd name="T10" fmla="*/ 2147483647 w 562"/>
              <a:gd name="T11" fmla="*/ 2147483647 h 741"/>
              <a:gd name="T12" fmla="*/ 2147483647 w 562"/>
              <a:gd name="T13" fmla="*/ 2147483647 h 741"/>
              <a:gd name="T14" fmla="*/ 2147483647 w 562"/>
              <a:gd name="T15" fmla="*/ 2147483647 h 741"/>
              <a:gd name="T16" fmla="*/ 2147483647 w 562"/>
              <a:gd name="T17" fmla="*/ 2147483647 h 741"/>
              <a:gd name="T18" fmla="*/ 2147483647 w 562"/>
              <a:gd name="T19" fmla="*/ 2147483647 h 741"/>
              <a:gd name="T20" fmla="*/ 2147483647 w 562"/>
              <a:gd name="T21" fmla="*/ 2147483647 h 741"/>
              <a:gd name="T22" fmla="*/ 2147483647 w 562"/>
              <a:gd name="T23" fmla="*/ 2147483647 h 741"/>
              <a:gd name="T24" fmla="*/ 2147483647 w 562"/>
              <a:gd name="T25" fmla="*/ 2147483647 h 741"/>
              <a:gd name="T26" fmla="*/ 2147483647 w 562"/>
              <a:gd name="T27" fmla="*/ 2147483647 h 741"/>
              <a:gd name="T28" fmla="*/ 2147483647 w 562"/>
              <a:gd name="T29" fmla="*/ 2147483647 h 741"/>
              <a:gd name="T30" fmla="*/ 2147483647 w 562"/>
              <a:gd name="T31" fmla="*/ 2147483647 h 741"/>
              <a:gd name="T32" fmla="*/ 2147483647 w 562"/>
              <a:gd name="T33" fmla="*/ 2147483647 h 741"/>
              <a:gd name="T34" fmla="*/ 2147483647 w 562"/>
              <a:gd name="T35" fmla="*/ 2147483647 h 741"/>
              <a:gd name="T36" fmla="*/ 2147483647 w 562"/>
              <a:gd name="T37" fmla="*/ 2147483647 h 741"/>
              <a:gd name="T38" fmla="*/ 2147483647 w 562"/>
              <a:gd name="T39" fmla="*/ 2147483647 h 741"/>
              <a:gd name="T40" fmla="*/ 2147483647 w 562"/>
              <a:gd name="T41" fmla="*/ 2147483647 h 741"/>
              <a:gd name="T42" fmla="*/ 2147483647 w 562"/>
              <a:gd name="T43" fmla="*/ 2147483647 h 741"/>
              <a:gd name="T44" fmla="*/ 2147483647 w 562"/>
              <a:gd name="T45" fmla="*/ 2147483647 h 741"/>
              <a:gd name="T46" fmla="*/ 2147483647 w 562"/>
              <a:gd name="T47" fmla="*/ 2147483647 h 741"/>
              <a:gd name="T48" fmla="*/ 2147483647 w 562"/>
              <a:gd name="T49" fmla="*/ 2147483647 h 741"/>
              <a:gd name="T50" fmla="*/ 2147483647 w 562"/>
              <a:gd name="T51" fmla="*/ 2147483647 h 741"/>
              <a:gd name="T52" fmla="*/ 2147483647 w 562"/>
              <a:gd name="T53" fmla="*/ 2147483647 h 741"/>
              <a:gd name="T54" fmla="*/ 2147483647 w 562"/>
              <a:gd name="T55" fmla="*/ 2147483647 h 741"/>
              <a:gd name="T56" fmla="*/ 2147483647 w 562"/>
              <a:gd name="T57" fmla="*/ 2147483647 h 741"/>
              <a:gd name="T58" fmla="*/ 2147483647 w 562"/>
              <a:gd name="T59" fmla="*/ 2147483647 h 741"/>
              <a:gd name="T60" fmla="*/ 2147483647 w 562"/>
              <a:gd name="T61" fmla="*/ 2147483647 h 741"/>
              <a:gd name="T62" fmla="*/ 2147483647 w 562"/>
              <a:gd name="T63" fmla="*/ 2147483647 h 741"/>
              <a:gd name="T64" fmla="*/ 2147483647 w 562"/>
              <a:gd name="T65" fmla="*/ 2147483647 h 741"/>
              <a:gd name="T66" fmla="*/ 2147483647 w 562"/>
              <a:gd name="T67" fmla="*/ 2147483647 h 741"/>
              <a:gd name="T68" fmla="*/ 2147483647 w 562"/>
              <a:gd name="T69" fmla="*/ 2147483647 h 741"/>
              <a:gd name="T70" fmla="*/ 2147483647 w 562"/>
              <a:gd name="T71" fmla="*/ 2147483647 h 741"/>
              <a:gd name="T72" fmla="*/ 2147483647 w 562"/>
              <a:gd name="T73" fmla="*/ 2147483647 h 741"/>
              <a:gd name="T74" fmla="*/ 2147483647 w 562"/>
              <a:gd name="T75" fmla="*/ 2147483647 h 741"/>
              <a:gd name="T76" fmla="*/ 2147483647 w 562"/>
              <a:gd name="T77" fmla="*/ 2147483647 h 741"/>
              <a:gd name="T78" fmla="*/ 2147483647 w 562"/>
              <a:gd name="T79" fmla="*/ 2147483647 h 741"/>
              <a:gd name="T80" fmla="*/ 2147483647 w 562"/>
              <a:gd name="T81" fmla="*/ 2147483647 h 741"/>
              <a:gd name="T82" fmla="*/ 2147483647 w 562"/>
              <a:gd name="T83" fmla="*/ 2147483647 h 741"/>
              <a:gd name="T84" fmla="*/ 2147483647 w 562"/>
              <a:gd name="T85" fmla="*/ 2147483647 h 741"/>
              <a:gd name="T86" fmla="*/ 2147483647 w 562"/>
              <a:gd name="T87" fmla="*/ 2147483647 h 741"/>
              <a:gd name="T88" fmla="*/ 2147483647 w 562"/>
              <a:gd name="T89" fmla="*/ 2147483647 h 741"/>
              <a:gd name="T90" fmla="*/ 2147483647 w 562"/>
              <a:gd name="T91" fmla="*/ 2147483647 h 741"/>
              <a:gd name="T92" fmla="*/ 2147483647 w 562"/>
              <a:gd name="T93" fmla="*/ 2147483647 h 741"/>
              <a:gd name="T94" fmla="*/ 2147483647 w 562"/>
              <a:gd name="T95" fmla="*/ 2147483647 h 7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62" h="741">
                <a:moveTo>
                  <a:pt x="487" y="654"/>
                </a:moveTo>
                <a:lnTo>
                  <a:pt x="486" y="656"/>
                </a:lnTo>
                <a:lnTo>
                  <a:pt x="484" y="658"/>
                </a:lnTo>
                <a:lnTo>
                  <a:pt x="482" y="660"/>
                </a:lnTo>
                <a:lnTo>
                  <a:pt x="482" y="664"/>
                </a:lnTo>
                <a:lnTo>
                  <a:pt x="484" y="671"/>
                </a:lnTo>
                <a:lnTo>
                  <a:pt x="486" y="681"/>
                </a:lnTo>
                <a:lnTo>
                  <a:pt x="495" y="708"/>
                </a:lnTo>
                <a:lnTo>
                  <a:pt x="505" y="741"/>
                </a:lnTo>
                <a:lnTo>
                  <a:pt x="497" y="741"/>
                </a:lnTo>
                <a:lnTo>
                  <a:pt x="491" y="737"/>
                </a:lnTo>
                <a:lnTo>
                  <a:pt x="484" y="733"/>
                </a:lnTo>
                <a:lnTo>
                  <a:pt x="476" y="725"/>
                </a:lnTo>
                <a:lnTo>
                  <a:pt x="462" y="712"/>
                </a:lnTo>
                <a:lnTo>
                  <a:pt x="445" y="698"/>
                </a:lnTo>
                <a:lnTo>
                  <a:pt x="441" y="675"/>
                </a:lnTo>
                <a:lnTo>
                  <a:pt x="436" y="658"/>
                </a:lnTo>
                <a:lnTo>
                  <a:pt x="432" y="645"/>
                </a:lnTo>
                <a:lnTo>
                  <a:pt x="428" y="637"/>
                </a:lnTo>
                <a:lnTo>
                  <a:pt x="415" y="620"/>
                </a:lnTo>
                <a:lnTo>
                  <a:pt x="390" y="593"/>
                </a:lnTo>
                <a:lnTo>
                  <a:pt x="386" y="581"/>
                </a:lnTo>
                <a:lnTo>
                  <a:pt x="384" y="568"/>
                </a:lnTo>
                <a:lnTo>
                  <a:pt x="380" y="556"/>
                </a:lnTo>
                <a:lnTo>
                  <a:pt x="372" y="547"/>
                </a:lnTo>
                <a:lnTo>
                  <a:pt x="359" y="533"/>
                </a:lnTo>
                <a:lnTo>
                  <a:pt x="344" y="524"/>
                </a:lnTo>
                <a:lnTo>
                  <a:pt x="334" y="518"/>
                </a:lnTo>
                <a:lnTo>
                  <a:pt x="326" y="512"/>
                </a:lnTo>
                <a:lnTo>
                  <a:pt x="319" y="504"/>
                </a:lnTo>
                <a:lnTo>
                  <a:pt x="311" y="497"/>
                </a:lnTo>
                <a:lnTo>
                  <a:pt x="297" y="472"/>
                </a:lnTo>
                <a:lnTo>
                  <a:pt x="288" y="449"/>
                </a:lnTo>
                <a:lnTo>
                  <a:pt x="282" y="437"/>
                </a:lnTo>
                <a:lnTo>
                  <a:pt x="273" y="422"/>
                </a:lnTo>
                <a:lnTo>
                  <a:pt x="261" y="407"/>
                </a:lnTo>
                <a:lnTo>
                  <a:pt x="248" y="387"/>
                </a:lnTo>
                <a:lnTo>
                  <a:pt x="232" y="372"/>
                </a:lnTo>
                <a:lnTo>
                  <a:pt x="223" y="357"/>
                </a:lnTo>
                <a:lnTo>
                  <a:pt x="215" y="343"/>
                </a:lnTo>
                <a:lnTo>
                  <a:pt x="209" y="332"/>
                </a:lnTo>
                <a:lnTo>
                  <a:pt x="200" y="309"/>
                </a:lnTo>
                <a:lnTo>
                  <a:pt x="184" y="284"/>
                </a:lnTo>
                <a:lnTo>
                  <a:pt x="157" y="274"/>
                </a:lnTo>
                <a:lnTo>
                  <a:pt x="131" y="266"/>
                </a:lnTo>
                <a:lnTo>
                  <a:pt x="132" y="259"/>
                </a:lnTo>
                <a:lnTo>
                  <a:pt x="129" y="253"/>
                </a:lnTo>
                <a:lnTo>
                  <a:pt x="119" y="251"/>
                </a:lnTo>
                <a:lnTo>
                  <a:pt x="111" y="251"/>
                </a:lnTo>
                <a:lnTo>
                  <a:pt x="104" y="232"/>
                </a:lnTo>
                <a:lnTo>
                  <a:pt x="94" y="211"/>
                </a:lnTo>
                <a:lnTo>
                  <a:pt x="86" y="203"/>
                </a:lnTo>
                <a:lnTo>
                  <a:pt x="81" y="195"/>
                </a:lnTo>
                <a:lnTo>
                  <a:pt x="77" y="186"/>
                </a:lnTo>
                <a:lnTo>
                  <a:pt x="75" y="178"/>
                </a:lnTo>
                <a:lnTo>
                  <a:pt x="71" y="165"/>
                </a:lnTo>
                <a:lnTo>
                  <a:pt x="71" y="151"/>
                </a:lnTo>
                <a:lnTo>
                  <a:pt x="52" y="136"/>
                </a:lnTo>
                <a:lnTo>
                  <a:pt x="37" y="123"/>
                </a:lnTo>
                <a:lnTo>
                  <a:pt x="33" y="115"/>
                </a:lnTo>
                <a:lnTo>
                  <a:pt x="31" y="107"/>
                </a:lnTo>
                <a:lnTo>
                  <a:pt x="33" y="101"/>
                </a:lnTo>
                <a:lnTo>
                  <a:pt x="38" y="94"/>
                </a:lnTo>
                <a:lnTo>
                  <a:pt x="44" y="98"/>
                </a:lnTo>
                <a:lnTo>
                  <a:pt x="52" y="103"/>
                </a:lnTo>
                <a:lnTo>
                  <a:pt x="58" y="94"/>
                </a:lnTo>
                <a:lnTo>
                  <a:pt x="60" y="82"/>
                </a:lnTo>
                <a:lnTo>
                  <a:pt x="56" y="76"/>
                </a:lnTo>
                <a:lnTo>
                  <a:pt x="52" y="73"/>
                </a:lnTo>
                <a:lnTo>
                  <a:pt x="52" y="65"/>
                </a:lnTo>
                <a:lnTo>
                  <a:pt x="50" y="59"/>
                </a:lnTo>
                <a:lnTo>
                  <a:pt x="48" y="53"/>
                </a:lnTo>
                <a:lnTo>
                  <a:pt x="44" y="46"/>
                </a:lnTo>
                <a:lnTo>
                  <a:pt x="40" y="42"/>
                </a:lnTo>
                <a:lnTo>
                  <a:pt x="37" y="40"/>
                </a:lnTo>
                <a:lnTo>
                  <a:pt x="31" y="38"/>
                </a:lnTo>
                <a:lnTo>
                  <a:pt x="23" y="36"/>
                </a:lnTo>
                <a:lnTo>
                  <a:pt x="13" y="30"/>
                </a:lnTo>
                <a:lnTo>
                  <a:pt x="4" y="25"/>
                </a:lnTo>
                <a:lnTo>
                  <a:pt x="2" y="21"/>
                </a:lnTo>
                <a:lnTo>
                  <a:pt x="0" y="19"/>
                </a:lnTo>
                <a:lnTo>
                  <a:pt x="0" y="17"/>
                </a:lnTo>
                <a:lnTo>
                  <a:pt x="2" y="17"/>
                </a:lnTo>
                <a:lnTo>
                  <a:pt x="8" y="15"/>
                </a:lnTo>
                <a:lnTo>
                  <a:pt x="13" y="17"/>
                </a:lnTo>
                <a:lnTo>
                  <a:pt x="19" y="11"/>
                </a:lnTo>
                <a:lnTo>
                  <a:pt x="21" y="7"/>
                </a:lnTo>
                <a:lnTo>
                  <a:pt x="21" y="4"/>
                </a:lnTo>
                <a:lnTo>
                  <a:pt x="19" y="0"/>
                </a:lnTo>
                <a:lnTo>
                  <a:pt x="27" y="0"/>
                </a:lnTo>
                <a:lnTo>
                  <a:pt x="35" y="2"/>
                </a:lnTo>
                <a:lnTo>
                  <a:pt x="42" y="5"/>
                </a:lnTo>
                <a:lnTo>
                  <a:pt x="50" y="13"/>
                </a:lnTo>
                <a:lnTo>
                  <a:pt x="52" y="25"/>
                </a:lnTo>
                <a:lnTo>
                  <a:pt x="54" y="36"/>
                </a:lnTo>
                <a:lnTo>
                  <a:pt x="71" y="50"/>
                </a:lnTo>
                <a:lnTo>
                  <a:pt x="92" y="61"/>
                </a:lnTo>
                <a:lnTo>
                  <a:pt x="111" y="71"/>
                </a:lnTo>
                <a:lnTo>
                  <a:pt x="121" y="78"/>
                </a:lnTo>
                <a:lnTo>
                  <a:pt x="111" y="80"/>
                </a:lnTo>
                <a:lnTo>
                  <a:pt x="104" y="82"/>
                </a:lnTo>
                <a:lnTo>
                  <a:pt x="104" y="88"/>
                </a:lnTo>
                <a:lnTo>
                  <a:pt x="109" y="94"/>
                </a:lnTo>
                <a:lnTo>
                  <a:pt x="115" y="96"/>
                </a:lnTo>
                <a:lnTo>
                  <a:pt x="121" y="100"/>
                </a:lnTo>
                <a:lnTo>
                  <a:pt x="138" y="103"/>
                </a:lnTo>
                <a:lnTo>
                  <a:pt x="154" y="105"/>
                </a:lnTo>
                <a:lnTo>
                  <a:pt x="161" y="115"/>
                </a:lnTo>
                <a:lnTo>
                  <a:pt x="165" y="124"/>
                </a:lnTo>
                <a:lnTo>
                  <a:pt x="169" y="134"/>
                </a:lnTo>
                <a:lnTo>
                  <a:pt x="171" y="144"/>
                </a:lnTo>
                <a:lnTo>
                  <a:pt x="163" y="144"/>
                </a:lnTo>
                <a:lnTo>
                  <a:pt x="154" y="142"/>
                </a:lnTo>
                <a:lnTo>
                  <a:pt x="154" y="147"/>
                </a:lnTo>
                <a:lnTo>
                  <a:pt x="155" y="153"/>
                </a:lnTo>
                <a:lnTo>
                  <a:pt x="159" y="157"/>
                </a:lnTo>
                <a:lnTo>
                  <a:pt x="163" y="159"/>
                </a:lnTo>
                <a:lnTo>
                  <a:pt x="171" y="163"/>
                </a:lnTo>
                <a:lnTo>
                  <a:pt x="177" y="167"/>
                </a:lnTo>
                <a:lnTo>
                  <a:pt x="177" y="178"/>
                </a:lnTo>
                <a:lnTo>
                  <a:pt x="179" y="190"/>
                </a:lnTo>
                <a:lnTo>
                  <a:pt x="203" y="197"/>
                </a:lnTo>
                <a:lnTo>
                  <a:pt x="225" y="207"/>
                </a:lnTo>
                <a:lnTo>
                  <a:pt x="232" y="213"/>
                </a:lnTo>
                <a:lnTo>
                  <a:pt x="238" y="220"/>
                </a:lnTo>
                <a:lnTo>
                  <a:pt x="242" y="228"/>
                </a:lnTo>
                <a:lnTo>
                  <a:pt x="244" y="236"/>
                </a:lnTo>
                <a:lnTo>
                  <a:pt x="251" y="234"/>
                </a:lnTo>
                <a:lnTo>
                  <a:pt x="259" y="228"/>
                </a:lnTo>
                <a:lnTo>
                  <a:pt x="286" y="257"/>
                </a:lnTo>
                <a:lnTo>
                  <a:pt x="317" y="282"/>
                </a:lnTo>
                <a:lnTo>
                  <a:pt x="345" y="307"/>
                </a:lnTo>
                <a:lnTo>
                  <a:pt x="368" y="326"/>
                </a:lnTo>
                <a:lnTo>
                  <a:pt x="378" y="337"/>
                </a:lnTo>
                <a:lnTo>
                  <a:pt x="386" y="347"/>
                </a:lnTo>
                <a:lnTo>
                  <a:pt x="407" y="359"/>
                </a:lnTo>
                <a:lnTo>
                  <a:pt x="428" y="370"/>
                </a:lnTo>
                <a:lnTo>
                  <a:pt x="439" y="370"/>
                </a:lnTo>
                <a:lnTo>
                  <a:pt x="449" y="372"/>
                </a:lnTo>
                <a:lnTo>
                  <a:pt x="455" y="376"/>
                </a:lnTo>
                <a:lnTo>
                  <a:pt x="462" y="378"/>
                </a:lnTo>
                <a:lnTo>
                  <a:pt x="466" y="382"/>
                </a:lnTo>
                <a:lnTo>
                  <a:pt x="468" y="385"/>
                </a:lnTo>
                <a:lnTo>
                  <a:pt x="468" y="391"/>
                </a:lnTo>
                <a:lnTo>
                  <a:pt x="466" y="395"/>
                </a:lnTo>
                <a:lnTo>
                  <a:pt x="438" y="389"/>
                </a:lnTo>
                <a:lnTo>
                  <a:pt x="409" y="387"/>
                </a:lnTo>
                <a:lnTo>
                  <a:pt x="395" y="387"/>
                </a:lnTo>
                <a:lnTo>
                  <a:pt x="384" y="391"/>
                </a:lnTo>
                <a:lnTo>
                  <a:pt x="372" y="395"/>
                </a:lnTo>
                <a:lnTo>
                  <a:pt x="361" y="403"/>
                </a:lnTo>
                <a:lnTo>
                  <a:pt x="359" y="412"/>
                </a:lnTo>
                <a:lnTo>
                  <a:pt x="359" y="422"/>
                </a:lnTo>
                <a:lnTo>
                  <a:pt x="361" y="430"/>
                </a:lnTo>
                <a:lnTo>
                  <a:pt x="365" y="435"/>
                </a:lnTo>
                <a:lnTo>
                  <a:pt x="368" y="445"/>
                </a:lnTo>
                <a:lnTo>
                  <a:pt x="374" y="455"/>
                </a:lnTo>
                <a:lnTo>
                  <a:pt x="374" y="466"/>
                </a:lnTo>
                <a:lnTo>
                  <a:pt x="376" y="478"/>
                </a:lnTo>
                <a:lnTo>
                  <a:pt x="380" y="489"/>
                </a:lnTo>
                <a:lnTo>
                  <a:pt x="384" y="501"/>
                </a:lnTo>
                <a:lnTo>
                  <a:pt x="390" y="508"/>
                </a:lnTo>
                <a:lnTo>
                  <a:pt x="395" y="518"/>
                </a:lnTo>
                <a:lnTo>
                  <a:pt x="401" y="527"/>
                </a:lnTo>
                <a:lnTo>
                  <a:pt x="405" y="537"/>
                </a:lnTo>
                <a:lnTo>
                  <a:pt x="413" y="556"/>
                </a:lnTo>
                <a:lnTo>
                  <a:pt x="420" y="570"/>
                </a:lnTo>
                <a:lnTo>
                  <a:pt x="436" y="577"/>
                </a:lnTo>
                <a:lnTo>
                  <a:pt x="451" y="581"/>
                </a:lnTo>
                <a:lnTo>
                  <a:pt x="466" y="587"/>
                </a:lnTo>
                <a:lnTo>
                  <a:pt x="482" y="593"/>
                </a:lnTo>
                <a:lnTo>
                  <a:pt x="501" y="612"/>
                </a:lnTo>
                <a:lnTo>
                  <a:pt x="514" y="622"/>
                </a:lnTo>
                <a:lnTo>
                  <a:pt x="518" y="608"/>
                </a:lnTo>
                <a:lnTo>
                  <a:pt x="520" y="597"/>
                </a:lnTo>
                <a:lnTo>
                  <a:pt x="530" y="600"/>
                </a:lnTo>
                <a:lnTo>
                  <a:pt x="537" y="608"/>
                </a:lnTo>
                <a:lnTo>
                  <a:pt x="545" y="616"/>
                </a:lnTo>
                <a:lnTo>
                  <a:pt x="553" y="623"/>
                </a:lnTo>
                <a:lnTo>
                  <a:pt x="556" y="633"/>
                </a:lnTo>
                <a:lnTo>
                  <a:pt x="560" y="645"/>
                </a:lnTo>
                <a:lnTo>
                  <a:pt x="562" y="656"/>
                </a:lnTo>
                <a:lnTo>
                  <a:pt x="562" y="669"/>
                </a:lnTo>
                <a:lnTo>
                  <a:pt x="556" y="666"/>
                </a:lnTo>
                <a:lnTo>
                  <a:pt x="551" y="656"/>
                </a:lnTo>
                <a:lnTo>
                  <a:pt x="547" y="650"/>
                </a:lnTo>
                <a:lnTo>
                  <a:pt x="541" y="646"/>
                </a:lnTo>
                <a:lnTo>
                  <a:pt x="535" y="643"/>
                </a:lnTo>
                <a:lnTo>
                  <a:pt x="528" y="641"/>
                </a:lnTo>
                <a:lnTo>
                  <a:pt x="514" y="648"/>
                </a:lnTo>
                <a:lnTo>
                  <a:pt x="507" y="652"/>
                </a:lnTo>
                <a:lnTo>
                  <a:pt x="501" y="652"/>
                </a:lnTo>
                <a:lnTo>
                  <a:pt x="487" y="654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Freeform 16"/>
          <p:cNvSpPr>
            <a:spLocks noChangeAspect="1" noEditPoints="1"/>
          </p:cNvSpPr>
          <p:nvPr/>
        </p:nvSpPr>
        <p:spPr bwMode="auto">
          <a:xfrm>
            <a:off x="4713499" y="3286124"/>
            <a:ext cx="822140" cy="936030"/>
          </a:xfrm>
          <a:custGeom>
            <a:avLst/>
            <a:gdLst>
              <a:gd name="T0" fmla="*/ 2147483647 w 843"/>
              <a:gd name="T1" fmla="*/ 2147483647 h 992"/>
              <a:gd name="T2" fmla="*/ 2147483647 w 843"/>
              <a:gd name="T3" fmla="*/ 2147483647 h 992"/>
              <a:gd name="T4" fmla="*/ 2147483647 w 843"/>
              <a:gd name="T5" fmla="*/ 2147483647 h 992"/>
              <a:gd name="T6" fmla="*/ 2147483647 w 843"/>
              <a:gd name="T7" fmla="*/ 2147483647 h 992"/>
              <a:gd name="T8" fmla="*/ 2147483647 w 843"/>
              <a:gd name="T9" fmla="*/ 2147483647 h 992"/>
              <a:gd name="T10" fmla="*/ 2147483647 w 843"/>
              <a:gd name="T11" fmla="*/ 2147483647 h 992"/>
              <a:gd name="T12" fmla="*/ 2147483647 w 843"/>
              <a:gd name="T13" fmla="*/ 2147483647 h 992"/>
              <a:gd name="T14" fmla="*/ 2147483647 w 843"/>
              <a:gd name="T15" fmla="*/ 2147483647 h 992"/>
              <a:gd name="T16" fmla="*/ 2147483647 w 843"/>
              <a:gd name="T17" fmla="*/ 2147483647 h 992"/>
              <a:gd name="T18" fmla="*/ 2147483647 w 843"/>
              <a:gd name="T19" fmla="*/ 2147483647 h 992"/>
              <a:gd name="T20" fmla="*/ 2147483647 w 843"/>
              <a:gd name="T21" fmla="*/ 2147483647 h 992"/>
              <a:gd name="T22" fmla="*/ 2147483647 w 843"/>
              <a:gd name="T23" fmla="*/ 2147483647 h 992"/>
              <a:gd name="T24" fmla="*/ 2147483647 w 843"/>
              <a:gd name="T25" fmla="*/ 2147483647 h 992"/>
              <a:gd name="T26" fmla="*/ 2147483647 w 843"/>
              <a:gd name="T27" fmla="*/ 2147483647 h 992"/>
              <a:gd name="T28" fmla="*/ 2147483647 w 843"/>
              <a:gd name="T29" fmla="*/ 2147483647 h 992"/>
              <a:gd name="T30" fmla="*/ 2147483647 w 843"/>
              <a:gd name="T31" fmla="*/ 2147483647 h 992"/>
              <a:gd name="T32" fmla="*/ 2147483647 w 843"/>
              <a:gd name="T33" fmla="*/ 2147483647 h 992"/>
              <a:gd name="T34" fmla="*/ 2147483647 w 843"/>
              <a:gd name="T35" fmla="*/ 2147483647 h 992"/>
              <a:gd name="T36" fmla="*/ 2147483647 w 843"/>
              <a:gd name="T37" fmla="*/ 2147483647 h 992"/>
              <a:gd name="T38" fmla="*/ 2147483647 w 843"/>
              <a:gd name="T39" fmla="*/ 2147483647 h 992"/>
              <a:gd name="T40" fmla="*/ 2147483647 w 843"/>
              <a:gd name="T41" fmla="*/ 2147483647 h 992"/>
              <a:gd name="T42" fmla="*/ 2147483647 w 843"/>
              <a:gd name="T43" fmla="*/ 2147483647 h 992"/>
              <a:gd name="T44" fmla="*/ 2147483647 w 843"/>
              <a:gd name="T45" fmla="*/ 2147483647 h 992"/>
              <a:gd name="T46" fmla="*/ 2147483647 w 843"/>
              <a:gd name="T47" fmla="*/ 2147483647 h 992"/>
              <a:gd name="T48" fmla="*/ 2147483647 w 843"/>
              <a:gd name="T49" fmla="*/ 2147483647 h 992"/>
              <a:gd name="T50" fmla="*/ 2147483647 w 843"/>
              <a:gd name="T51" fmla="*/ 2147483647 h 992"/>
              <a:gd name="T52" fmla="*/ 2147483647 w 843"/>
              <a:gd name="T53" fmla="*/ 2147483647 h 992"/>
              <a:gd name="T54" fmla="*/ 2147483647 w 843"/>
              <a:gd name="T55" fmla="*/ 2147483647 h 992"/>
              <a:gd name="T56" fmla="*/ 2147483647 w 843"/>
              <a:gd name="T57" fmla="*/ 2147483647 h 992"/>
              <a:gd name="T58" fmla="*/ 2147483647 w 843"/>
              <a:gd name="T59" fmla="*/ 2147483647 h 992"/>
              <a:gd name="T60" fmla="*/ 2147483647 w 843"/>
              <a:gd name="T61" fmla="*/ 2147483647 h 992"/>
              <a:gd name="T62" fmla="*/ 2147483647 w 843"/>
              <a:gd name="T63" fmla="*/ 2147483647 h 992"/>
              <a:gd name="T64" fmla="*/ 2147483647 w 843"/>
              <a:gd name="T65" fmla="*/ 2147483647 h 992"/>
              <a:gd name="T66" fmla="*/ 2147483647 w 843"/>
              <a:gd name="T67" fmla="*/ 2147483647 h 992"/>
              <a:gd name="T68" fmla="*/ 2147483647 w 843"/>
              <a:gd name="T69" fmla="*/ 2147483647 h 992"/>
              <a:gd name="T70" fmla="*/ 2147483647 w 843"/>
              <a:gd name="T71" fmla="*/ 2147483647 h 992"/>
              <a:gd name="T72" fmla="*/ 2147483647 w 843"/>
              <a:gd name="T73" fmla="*/ 2147483647 h 992"/>
              <a:gd name="T74" fmla="*/ 2147483647 w 843"/>
              <a:gd name="T75" fmla="*/ 2147483647 h 992"/>
              <a:gd name="T76" fmla="*/ 2147483647 w 843"/>
              <a:gd name="T77" fmla="*/ 2147483647 h 992"/>
              <a:gd name="T78" fmla="*/ 2147483647 w 843"/>
              <a:gd name="T79" fmla="*/ 2147483647 h 992"/>
              <a:gd name="T80" fmla="*/ 2147483647 w 843"/>
              <a:gd name="T81" fmla="*/ 2147483647 h 992"/>
              <a:gd name="T82" fmla="*/ 2147483647 w 843"/>
              <a:gd name="T83" fmla="*/ 2147483647 h 992"/>
              <a:gd name="T84" fmla="*/ 2147483647 w 843"/>
              <a:gd name="T85" fmla="*/ 2147483647 h 992"/>
              <a:gd name="T86" fmla="*/ 2147483647 w 843"/>
              <a:gd name="T87" fmla="*/ 2147483647 h 992"/>
              <a:gd name="T88" fmla="*/ 2147483647 w 843"/>
              <a:gd name="T89" fmla="*/ 2147483647 h 992"/>
              <a:gd name="T90" fmla="*/ 2147483647 w 843"/>
              <a:gd name="T91" fmla="*/ 2147483647 h 992"/>
              <a:gd name="T92" fmla="*/ 2147483647 w 843"/>
              <a:gd name="T93" fmla="*/ 2147483647 h 992"/>
              <a:gd name="T94" fmla="*/ 2147483647 w 843"/>
              <a:gd name="T95" fmla="*/ 2147483647 h 992"/>
              <a:gd name="T96" fmla="*/ 2147483647 w 843"/>
              <a:gd name="T97" fmla="*/ 2147483647 h 992"/>
              <a:gd name="T98" fmla="*/ 2147483647 w 843"/>
              <a:gd name="T99" fmla="*/ 2147483647 h 992"/>
              <a:gd name="T100" fmla="*/ 2147483647 w 843"/>
              <a:gd name="T101" fmla="*/ 2147483647 h 992"/>
              <a:gd name="T102" fmla="*/ 2147483647 w 843"/>
              <a:gd name="T103" fmla="*/ 2147483647 h 992"/>
              <a:gd name="T104" fmla="*/ 2147483647 w 843"/>
              <a:gd name="T105" fmla="*/ 2147483647 h 992"/>
              <a:gd name="T106" fmla="*/ 2147483647 w 843"/>
              <a:gd name="T107" fmla="*/ 2147483647 h 992"/>
              <a:gd name="T108" fmla="*/ 2147483647 w 843"/>
              <a:gd name="T109" fmla="*/ 2147483647 h 992"/>
              <a:gd name="T110" fmla="*/ 2147483647 w 843"/>
              <a:gd name="T111" fmla="*/ 2147483647 h 992"/>
              <a:gd name="T112" fmla="*/ 2147483647 w 843"/>
              <a:gd name="T113" fmla="*/ 2147483647 h 992"/>
              <a:gd name="T114" fmla="*/ 2147483647 w 843"/>
              <a:gd name="T115" fmla="*/ 2147483647 h 992"/>
              <a:gd name="T116" fmla="*/ 2147483647 w 843"/>
              <a:gd name="T117" fmla="*/ 2147483647 h 992"/>
              <a:gd name="T118" fmla="*/ 2147483647 w 843"/>
              <a:gd name="T119" fmla="*/ 2147483647 h 992"/>
              <a:gd name="T120" fmla="*/ 2147483647 w 843"/>
              <a:gd name="T121" fmla="*/ 2147483647 h 992"/>
              <a:gd name="T122" fmla="*/ 2147483647 w 843"/>
              <a:gd name="T123" fmla="*/ 2147483647 h 992"/>
              <a:gd name="T124" fmla="*/ 2147483647 w 843"/>
              <a:gd name="T125" fmla="*/ 2147483647 h 9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43" h="992">
                <a:moveTo>
                  <a:pt x="115" y="161"/>
                </a:moveTo>
                <a:lnTo>
                  <a:pt x="113" y="157"/>
                </a:lnTo>
                <a:lnTo>
                  <a:pt x="113" y="151"/>
                </a:lnTo>
                <a:lnTo>
                  <a:pt x="113" y="145"/>
                </a:lnTo>
                <a:lnTo>
                  <a:pt x="115" y="142"/>
                </a:lnTo>
                <a:lnTo>
                  <a:pt x="119" y="138"/>
                </a:lnTo>
                <a:lnTo>
                  <a:pt x="125" y="136"/>
                </a:lnTo>
                <a:lnTo>
                  <a:pt x="131" y="134"/>
                </a:lnTo>
                <a:lnTo>
                  <a:pt x="138" y="136"/>
                </a:lnTo>
                <a:lnTo>
                  <a:pt x="144" y="128"/>
                </a:lnTo>
                <a:lnTo>
                  <a:pt x="152" y="122"/>
                </a:lnTo>
                <a:lnTo>
                  <a:pt x="158" y="121"/>
                </a:lnTo>
                <a:lnTo>
                  <a:pt x="165" y="121"/>
                </a:lnTo>
                <a:lnTo>
                  <a:pt x="167" y="136"/>
                </a:lnTo>
                <a:lnTo>
                  <a:pt x="169" y="149"/>
                </a:lnTo>
                <a:lnTo>
                  <a:pt x="169" y="163"/>
                </a:lnTo>
                <a:lnTo>
                  <a:pt x="167" y="176"/>
                </a:lnTo>
                <a:lnTo>
                  <a:pt x="163" y="192"/>
                </a:lnTo>
                <a:lnTo>
                  <a:pt x="159" y="209"/>
                </a:lnTo>
                <a:lnTo>
                  <a:pt x="158" y="216"/>
                </a:lnTo>
                <a:lnTo>
                  <a:pt x="156" y="226"/>
                </a:lnTo>
                <a:lnTo>
                  <a:pt x="152" y="234"/>
                </a:lnTo>
                <a:lnTo>
                  <a:pt x="148" y="238"/>
                </a:lnTo>
                <a:lnTo>
                  <a:pt x="142" y="236"/>
                </a:lnTo>
                <a:lnTo>
                  <a:pt x="140" y="234"/>
                </a:lnTo>
                <a:lnTo>
                  <a:pt x="136" y="228"/>
                </a:lnTo>
                <a:lnTo>
                  <a:pt x="135" y="224"/>
                </a:lnTo>
                <a:lnTo>
                  <a:pt x="131" y="213"/>
                </a:lnTo>
                <a:lnTo>
                  <a:pt x="127" y="201"/>
                </a:lnTo>
                <a:lnTo>
                  <a:pt x="119" y="193"/>
                </a:lnTo>
                <a:lnTo>
                  <a:pt x="113" y="188"/>
                </a:lnTo>
                <a:lnTo>
                  <a:pt x="110" y="182"/>
                </a:lnTo>
                <a:lnTo>
                  <a:pt x="110" y="176"/>
                </a:lnTo>
                <a:lnTo>
                  <a:pt x="110" y="168"/>
                </a:lnTo>
                <a:lnTo>
                  <a:pt x="115" y="161"/>
                </a:lnTo>
                <a:close/>
                <a:moveTo>
                  <a:pt x="795" y="689"/>
                </a:moveTo>
                <a:lnTo>
                  <a:pt x="798" y="683"/>
                </a:lnTo>
                <a:lnTo>
                  <a:pt x="800" y="675"/>
                </a:lnTo>
                <a:lnTo>
                  <a:pt x="800" y="671"/>
                </a:lnTo>
                <a:lnTo>
                  <a:pt x="798" y="666"/>
                </a:lnTo>
                <a:lnTo>
                  <a:pt x="796" y="660"/>
                </a:lnTo>
                <a:lnTo>
                  <a:pt x="791" y="652"/>
                </a:lnTo>
                <a:lnTo>
                  <a:pt x="796" y="644"/>
                </a:lnTo>
                <a:lnTo>
                  <a:pt x="796" y="641"/>
                </a:lnTo>
                <a:lnTo>
                  <a:pt x="795" y="635"/>
                </a:lnTo>
                <a:lnTo>
                  <a:pt x="791" y="625"/>
                </a:lnTo>
                <a:lnTo>
                  <a:pt x="793" y="616"/>
                </a:lnTo>
                <a:lnTo>
                  <a:pt x="795" y="606"/>
                </a:lnTo>
                <a:lnTo>
                  <a:pt x="789" y="596"/>
                </a:lnTo>
                <a:lnTo>
                  <a:pt x="783" y="589"/>
                </a:lnTo>
                <a:lnTo>
                  <a:pt x="785" y="585"/>
                </a:lnTo>
                <a:lnTo>
                  <a:pt x="787" y="579"/>
                </a:lnTo>
                <a:lnTo>
                  <a:pt x="789" y="573"/>
                </a:lnTo>
                <a:lnTo>
                  <a:pt x="787" y="568"/>
                </a:lnTo>
                <a:lnTo>
                  <a:pt x="777" y="566"/>
                </a:lnTo>
                <a:lnTo>
                  <a:pt x="764" y="566"/>
                </a:lnTo>
                <a:lnTo>
                  <a:pt x="762" y="566"/>
                </a:lnTo>
                <a:lnTo>
                  <a:pt x="762" y="562"/>
                </a:lnTo>
                <a:lnTo>
                  <a:pt x="764" y="560"/>
                </a:lnTo>
                <a:lnTo>
                  <a:pt x="768" y="556"/>
                </a:lnTo>
                <a:lnTo>
                  <a:pt x="770" y="554"/>
                </a:lnTo>
                <a:lnTo>
                  <a:pt x="773" y="552"/>
                </a:lnTo>
                <a:lnTo>
                  <a:pt x="777" y="554"/>
                </a:lnTo>
                <a:lnTo>
                  <a:pt x="781" y="558"/>
                </a:lnTo>
                <a:lnTo>
                  <a:pt x="783" y="558"/>
                </a:lnTo>
                <a:lnTo>
                  <a:pt x="787" y="558"/>
                </a:lnTo>
                <a:lnTo>
                  <a:pt x="789" y="558"/>
                </a:lnTo>
                <a:lnTo>
                  <a:pt x="793" y="556"/>
                </a:lnTo>
                <a:lnTo>
                  <a:pt x="798" y="550"/>
                </a:lnTo>
                <a:lnTo>
                  <a:pt x="804" y="543"/>
                </a:lnTo>
                <a:lnTo>
                  <a:pt x="818" y="527"/>
                </a:lnTo>
                <a:lnTo>
                  <a:pt x="827" y="516"/>
                </a:lnTo>
                <a:lnTo>
                  <a:pt x="833" y="512"/>
                </a:lnTo>
                <a:lnTo>
                  <a:pt x="837" y="510"/>
                </a:lnTo>
                <a:lnTo>
                  <a:pt x="841" y="508"/>
                </a:lnTo>
                <a:lnTo>
                  <a:pt x="843" y="508"/>
                </a:lnTo>
                <a:lnTo>
                  <a:pt x="843" y="506"/>
                </a:lnTo>
                <a:lnTo>
                  <a:pt x="843" y="502"/>
                </a:lnTo>
                <a:lnTo>
                  <a:pt x="835" y="500"/>
                </a:lnTo>
                <a:lnTo>
                  <a:pt x="825" y="499"/>
                </a:lnTo>
                <a:lnTo>
                  <a:pt x="827" y="493"/>
                </a:lnTo>
                <a:lnTo>
                  <a:pt x="827" y="485"/>
                </a:lnTo>
                <a:lnTo>
                  <a:pt x="823" y="479"/>
                </a:lnTo>
                <a:lnTo>
                  <a:pt x="818" y="474"/>
                </a:lnTo>
                <a:lnTo>
                  <a:pt x="798" y="479"/>
                </a:lnTo>
                <a:lnTo>
                  <a:pt x="781" y="485"/>
                </a:lnTo>
                <a:lnTo>
                  <a:pt x="781" y="481"/>
                </a:lnTo>
                <a:lnTo>
                  <a:pt x="781" y="476"/>
                </a:lnTo>
                <a:lnTo>
                  <a:pt x="781" y="472"/>
                </a:lnTo>
                <a:lnTo>
                  <a:pt x="777" y="468"/>
                </a:lnTo>
                <a:lnTo>
                  <a:pt x="766" y="474"/>
                </a:lnTo>
                <a:lnTo>
                  <a:pt x="756" y="483"/>
                </a:lnTo>
                <a:lnTo>
                  <a:pt x="750" y="479"/>
                </a:lnTo>
                <a:lnTo>
                  <a:pt x="743" y="476"/>
                </a:lnTo>
                <a:lnTo>
                  <a:pt x="735" y="487"/>
                </a:lnTo>
                <a:lnTo>
                  <a:pt x="727" y="493"/>
                </a:lnTo>
                <a:lnTo>
                  <a:pt x="722" y="483"/>
                </a:lnTo>
                <a:lnTo>
                  <a:pt x="714" y="470"/>
                </a:lnTo>
                <a:lnTo>
                  <a:pt x="701" y="472"/>
                </a:lnTo>
                <a:lnTo>
                  <a:pt x="687" y="474"/>
                </a:lnTo>
                <a:lnTo>
                  <a:pt x="687" y="470"/>
                </a:lnTo>
                <a:lnTo>
                  <a:pt x="685" y="466"/>
                </a:lnTo>
                <a:lnTo>
                  <a:pt x="685" y="464"/>
                </a:lnTo>
                <a:lnTo>
                  <a:pt x="681" y="464"/>
                </a:lnTo>
                <a:lnTo>
                  <a:pt x="670" y="466"/>
                </a:lnTo>
                <a:lnTo>
                  <a:pt x="660" y="466"/>
                </a:lnTo>
                <a:lnTo>
                  <a:pt x="658" y="470"/>
                </a:lnTo>
                <a:lnTo>
                  <a:pt x="656" y="472"/>
                </a:lnTo>
                <a:lnTo>
                  <a:pt x="658" y="474"/>
                </a:lnTo>
                <a:lnTo>
                  <a:pt x="660" y="476"/>
                </a:lnTo>
                <a:lnTo>
                  <a:pt x="664" y="479"/>
                </a:lnTo>
                <a:lnTo>
                  <a:pt x="668" y="483"/>
                </a:lnTo>
                <a:lnTo>
                  <a:pt x="664" y="487"/>
                </a:lnTo>
                <a:lnTo>
                  <a:pt x="658" y="487"/>
                </a:lnTo>
                <a:lnTo>
                  <a:pt x="654" y="485"/>
                </a:lnTo>
                <a:lnTo>
                  <a:pt x="651" y="487"/>
                </a:lnTo>
                <a:lnTo>
                  <a:pt x="641" y="491"/>
                </a:lnTo>
                <a:lnTo>
                  <a:pt x="637" y="491"/>
                </a:lnTo>
                <a:lnTo>
                  <a:pt x="633" y="489"/>
                </a:lnTo>
                <a:lnTo>
                  <a:pt x="628" y="485"/>
                </a:lnTo>
                <a:lnTo>
                  <a:pt x="624" y="483"/>
                </a:lnTo>
                <a:lnTo>
                  <a:pt x="622" y="485"/>
                </a:lnTo>
                <a:lnTo>
                  <a:pt x="616" y="497"/>
                </a:lnTo>
                <a:lnTo>
                  <a:pt x="608" y="516"/>
                </a:lnTo>
                <a:lnTo>
                  <a:pt x="599" y="518"/>
                </a:lnTo>
                <a:lnTo>
                  <a:pt x="587" y="520"/>
                </a:lnTo>
                <a:lnTo>
                  <a:pt x="599" y="504"/>
                </a:lnTo>
                <a:lnTo>
                  <a:pt x="608" y="491"/>
                </a:lnTo>
                <a:lnTo>
                  <a:pt x="607" y="489"/>
                </a:lnTo>
                <a:lnTo>
                  <a:pt x="603" y="491"/>
                </a:lnTo>
                <a:lnTo>
                  <a:pt x="599" y="493"/>
                </a:lnTo>
                <a:lnTo>
                  <a:pt x="593" y="495"/>
                </a:lnTo>
                <a:lnTo>
                  <a:pt x="587" y="499"/>
                </a:lnTo>
                <a:lnTo>
                  <a:pt x="583" y="499"/>
                </a:lnTo>
                <a:lnTo>
                  <a:pt x="578" y="499"/>
                </a:lnTo>
                <a:lnTo>
                  <a:pt x="576" y="495"/>
                </a:lnTo>
                <a:lnTo>
                  <a:pt x="583" y="489"/>
                </a:lnTo>
                <a:lnTo>
                  <a:pt x="593" y="483"/>
                </a:lnTo>
                <a:lnTo>
                  <a:pt x="608" y="479"/>
                </a:lnTo>
                <a:lnTo>
                  <a:pt x="624" y="476"/>
                </a:lnTo>
                <a:lnTo>
                  <a:pt x="630" y="472"/>
                </a:lnTo>
                <a:lnTo>
                  <a:pt x="633" y="464"/>
                </a:lnTo>
                <a:lnTo>
                  <a:pt x="637" y="458"/>
                </a:lnTo>
                <a:lnTo>
                  <a:pt x="641" y="449"/>
                </a:lnTo>
                <a:lnTo>
                  <a:pt x="645" y="433"/>
                </a:lnTo>
                <a:lnTo>
                  <a:pt x="647" y="420"/>
                </a:lnTo>
                <a:lnTo>
                  <a:pt x="635" y="397"/>
                </a:lnTo>
                <a:lnTo>
                  <a:pt x="628" y="374"/>
                </a:lnTo>
                <a:lnTo>
                  <a:pt x="618" y="360"/>
                </a:lnTo>
                <a:lnTo>
                  <a:pt x="612" y="351"/>
                </a:lnTo>
                <a:lnTo>
                  <a:pt x="610" y="345"/>
                </a:lnTo>
                <a:lnTo>
                  <a:pt x="607" y="341"/>
                </a:lnTo>
                <a:lnTo>
                  <a:pt x="603" y="337"/>
                </a:lnTo>
                <a:lnTo>
                  <a:pt x="597" y="335"/>
                </a:lnTo>
                <a:lnTo>
                  <a:pt x="595" y="334"/>
                </a:lnTo>
                <a:lnTo>
                  <a:pt x="591" y="335"/>
                </a:lnTo>
                <a:lnTo>
                  <a:pt x="589" y="337"/>
                </a:lnTo>
                <a:lnTo>
                  <a:pt x="587" y="339"/>
                </a:lnTo>
                <a:lnTo>
                  <a:pt x="582" y="345"/>
                </a:lnTo>
                <a:lnTo>
                  <a:pt x="576" y="351"/>
                </a:lnTo>
                <a:lnTo>
                  <a:pt x="572" y="349"/>
                </a:lnTo>
                <a:lnTo>
                  <a:pt x="568" y="347"/>
                </a:lnTo>
                <a:lnTo>
                  <a:pt x="564" y="345"/>
                </a:lnTo>
                <a:lnTo>
                  <a:pt x="562" y="341"/>
                </a:lnTo>
                <a:lnTo>
                  <a:pt x="560" y="335"/>
                </a:lnTo>
                <a:lnTo>
                  <a:pt x="559" y="328"/>
                </a:lnTo>
                <a:lnTo>
                  <a:pt x="545" y="328"/>
                </a:lnTo>
                <a:lnTo>
                  <a:pt x="539" y="328"/>
                </a:lnTo>
                <a:lnTo>
                  <a:pt x="536" y="324"/>
                </a:lnTo>
                <a:lnTo>
                  <a:pt x="537" y="320"/>
                </a:lnTo>
                <a:lnTo>
                  <a:pt x="539" y="316"/>
                </a:lnTo>
                <a:lnTo>
                  <a:pt x="541" y="314"/>
                </a:lnTo>
                <a:lnTo>
                  <a:pt x="543" y="314"/>
                </a:lnTo>
                <a:lnTo>
                  <a:pt x="545" y="314"/>
                </a:lnTo>
                <a:lnTo>
                  <a:pt x="549" y="316"/>
                </a:lnTo>
                <a:lnTo>
                  <a:pt x="555" y="316"/>
                </a:lnTo>
                <a:lnTo>
                  <a:pt x="551" y="303"/>
                </a:lnTo>
                <a:lnTo>
                  <a:pt x="545" y="291"/>
                </a:lnTo>
                <a:lnTo>
                  <a:pt x="551" y="289"/>
                </a:lnTo>
                <a:lnTo>
                  <a:pt x="557" y="291"/>
                </a:lnTo>
                <a:lnTo>
                  <a:pt x="560" y="295"/>
                </a:lnTo>
                <a:lnTo>
                  <a:pt x="566" y="301"/>
                </a:lnTo>
                <a:lnTo>
                  <a:pt x="574" y="312"/>
                </a:lnTo>
                <a:lnTo>
                  <a:pt x="580" y="316"/>
                </a:lnTo>
                <a:lnTo>
                  <a:pt x="591" y="312"/>
                </a:lnTo>
                <a:lnTo>
                  <a:pt x="597" y="310"/>
                </a:lnTo>
                <a:lnTo>
                  <a:pt x="605" y="312"/>
                </a:lnTo>
                <a:lnTo>
                  <a:pt x="612" y="316"/>
                </a:lnTo>
                <a:lnTo>
                  <a:pt x="620" y="314"/>
                </a:lnTo>
                <a:lnTo>
                  <a:pt x="626" y="309"/>
                </a:lnTo>
                <a:lnTo>
                  <a:pt x="628" y="303"/>
                </a:lnTo>
                <a:lnTo>
                  <a:pt x="630" y="297"/>
                </a:lnTo>
                <a:lnTo>
                  <a:pt x="630" y="284"/>
                </a:lnTo>
                <a:lnTo>
                  <a:pt x="630" y="270"/>
                </a:lnTo>
                <a:lnTo>
                  <a:pt x="635" y="263"/>
                </a:lnTo>
                <a:lnTo>
                  <a:pt x="641" y="259"/>
                </a:lnTo>
                <a:lnTo>
                  <a:pt x="643" y="255"/>
                </a:lnTo>
                <a:lnTo>
                  <a:pt x="645" y="251"/>
                </a:lnTo>
                <a:lnTo>
                  <a:pt x="647" y="243"/>
                </a:lnTo>
                <a:lnTo>
                  <a:pt x="649" y="234"/>
                </a:lnTo>
                <a:lnTo>
                  <a:pt x="653" y="230"/>
                </a:lnTo>
                <a:lnTo>
                  <a:pt x="654" y="230"/>
                </a:lnTo>
                <a:lnTo>
                  <a:pt x="658" y="232"/>
                </a:lnTo>
                <a:lnTo>
                  <a:pt x="662" y="234"/>
                </a:lnTo>
                <a:lnTo>
                  <a:pt x="668" y="234"/>
                </a:lnTo>
                <a:lnTo>
                  <a:pt x="674" y="232"/>
                </a:lnTo>
                <a:lnTo>
                  <a:pt x="683" y="243"/>
                </a:lnTo>
                <a:lnTo>
                  <a:pt x="693" y="251"/>
                </a:lnTo>
                <a:lnTo>
                  <a:pt x="697" y="247"/>
                </a:lnTo>
                <a:lnTo>
                  <a:pt x="701" y="241"/>
                </a:lnTo>
                <a:lnTo>
                  <a:pt x="702" y="239"/>
                </a:lnTo>
                <a:lnTo>
                  <a:pt x="706" y="238"/>
                </a:lnTo>
                <a:lnTo>
                  <a:pt x="710" y="238"/>
                </a:lnTo>
                <a:lnTo>
                  <a:pt x="714" y="238"/>
                </a:lnTo>
                <a:lnTo>
                  <a:pt x="716" y="228"/>
                </a:lnTo>
                <a:lnTo>
                  <a:pt x="720" y="220"/>
                </a:lnTo>
                <a:lnTo>
                  <a:pt x="725" y="215"/>
                </a:lnTo>
                <a:lnTo>
                  <a:pt x="733" y="209"/>
                </a:lnTo>
                <a:lnTo>
                  <a:pt x="749" y="199"/>
                </a:lnTo>
                <a:lnTo>
                  <a:pt x="766" y="192"/>
                </a:lnTo>
                <a:lnTo>
                  <a:pt x="762" y="180"/>
                </a:lnTo>
                <a:lnTo>
                  <a:pt x="756" y="168"/>
                </a:lnTo>
                <a:lnTo>
                  <a:pt x="766" y="170"/>
                </a:lnTo>
                <a:lnTo>
                  <a:pt x="777" y="170"/>
                </a:lnTo>
                <a:lnTo>
                  <a:pt x="775" y="159"/>
                </a:lnTo>
                <a:lnTo>
                  <a:pt x="772" y="149"/>
                </a:lnTo>
                <a:lnTo>
                  <a:pt x="781" y="147"/>
                </a:lnTo>
                <a:lnTo>
                  <a:pt x="785" y="144"/>
                </a:lnTo>
                <a:lnTo>
                  <a:pt x="785" y="140"/>
                </a:lnTo>
                <a:lnTo>
                  <a:pt x="781" y="136"/>
                </a:lnTo>
                <a:lnTo>
                  <a:pt x="777" y="134"/>
                </a:lnTo>
                <a:lnTo>
                  <a:pt x="772" y="132"/>
                </a:lnTo>
                <a:lnTo>
                  <a:pt x="766" y="132"/>
                </a:lnTo>
                <a:lnTo>
                  <a:pt x="760" y="136"/>
                </a:lnTo>
                <a:lnTo>
                  <a:pt x="756" y="140"/>
                </a:lnTo>
                <a:lnTo>
                  <a:pt x="749" y="145"/>
                </a:lnTo>
                <a:lnTo>
                  <a:pt x="743" y="145"/>
                </a:lnTo>
                <a:lnTo>
                  <a:pt x="739" y="144"/>
                </a:lnTo>
                <a:lnTo>
                  <a:pt x="737" y="142"/>
                </a:lnTo>
                <a:lnTo>
                  <a:pt x="737" y="140"/>
                </a:lnTo>
                <a:lnTo>
                  <a:pt x="745" y="136"/>
                </a:lnTo>
                <a:lnTo>
                  <a:pt x="752" y="130"/>
                </a:lnTo>
                <a:lnTo>
                  <a:pt x="752" y="128"/>
                </a:lnTo>
                <a:lnTo>
                  <a:pt x="750" y="126"/>
                </a:lnTo>
                <a:lnTo>
                  <a:pt x="749" y="124"/>
                </a:lnTo>
                <a:lnTo>
                  <a:pt x="745" y="124"/>
                </a:lnTo>
                <a:lnTo>
                  <a:pt x="737" y="124"/>
                </a:lnTo>
                <a:lnTo>
                  <a:pt x="729" y="122"/>
                </a:lnTo>
                <a:lnTo>
                  <a:pt x="724" y="117"/>
                </a:lnTo>
                <a:lnTo>
                  <a:pt x="716" y="109"/>
                </a:lnTo>
                <a:lnTo>
                  <a:pt x="712" y="113"/>
                </a:lnTo>
                <a:lnTo>
                  <a:pt x="704" y="119"/>
                </a:lnTo>
                <a:lnTo>
                  <a:pt x="702" y="113"/>
                </a:lnTo>
                <a:lnTo>
                  <a:pt x="701" y="109"/>
                </a:lnTo>
                <a:lnTo>
                  <a:pt x="693" y="109"/>
                </a:lnTo>
                <a:lnTo>
                  <a:pt x="687" y="111"/>
                </a:lnTo>
                <a:lnTo>
                  <a:pt x="679" y="113"/>
                </a:lnTo>
                <a:lnTo>
                  <a:pt x="668" y="111"/>
                </a:lnTo>
                <a:lnTo>
                  <a:pt x="668" y="109"/>
                </a:lnTo>
                <a:lnTo>
                  <a:pt x="668" y="105"/>
                </a:lnTo>
                <a:lnTo>
                  <a:pt x="670" y="103"/>
                </a:lnTo>
                <a:lnTo>
                  <a:pt x="674" y="101"/>
                </a:lnTo>
                <a:lnTo>
                  <a:pt x="679" y="97"/>
                </a:lnTo>
                <a:lnTo>
                  <a:pt x="689" y="94"/>
                </a:lnTo>
                <a:lnTo>
                  <a:pt x="691" y="92"/>
                </a:lnTo>
                <a:lnTo>
                  <a:pt x="691" y="88"/>
                </a:lnTo>
                <a:lnTo>
                  <a:pt x="689" y="84"/>
                </a:lnTo>
                <a:lnTo>
                  <a:pt x="687" y="80"/>
                </a:lnTo>
                <a:lnTo>
                  <a:pt x="689" y="76"/>
                </a:lnTo>
                <a:lnTo>
                  <a:pt x="693" y="74"/>
                </a:lnTo>
                <a:lnTo>
                  <a:pt x="695" y="71"/>
                </a:lnTo>
                <a:lnTo>
                  <a:pt x="693" y="67"/>
                </a:lnTo>
                <a:lnTo>
                  <a:pt x="681" y="67"/>
                </a:lnTo>
                <a:lnTo>
                  <a:pt x="668" y="67"/>
                </a:lnTo>
                <a:lnTo>
                  <a:pt x="678" y="55"/>
                </a:lnTo>
                <a:lnTo>
                  <a:pt x="687" y="46"/>
                </a:lnTo>
                <a:lnTo>
                  <a:pt x="678" y="40"/>
                </a:lnTo>
                <a:lnTo>
                  <a:pt x="666" y="34"/>
                </a:lnTo>
                <a:lnTo>
                  <a:pt x="668" y="23"/>
                </a:lnTo>
                <a:lnTo>
                  <a:pt x="670" y="13"/>
                </a:lnTo>
                <a:lnTo>
                  <a:pt x="672" y="9"/>
                </a:lnTo>
                <a:lnTo>
                  <a:pt x="670" y="5"/>
                </a:lnTo>
                <a:lnTo>
                  <a:pt x="668" y="2"/>
                </a:lnTo>
                <a:lnTo>
                  <a:pt x="664" y="0"/>
                </a:lnTo>
                <a:lnTo>
                  <a:pt x="656" y="7"/>
                </a:lnTo>
                <a:lnTo>
                  <a:pt x="641" y="26"/>
                </a:lnTo>
                <a:lnTo>
                  <a:pt x="633" y="30"/>
                </a:lnTo>
                <a:lnTo>
                  <a:pt x="624" y="32"/>
                </a:lnTo>
                <a:lnTo>
                  <a:pt x="612" y="40"/>
                </a:lnTo>
                <a:lnTo>
                  <a:pt x="601" y="46"/>
                </a:lnTo>
                <a:lnTo>
                  <a:pt x="589" y="51"/>
                </a:lnTo>
                <a:lnTo>
                  <a:pt x="574" y="53"/>
                </a:lnTo>
                <a:lnTo>
                  <a:pt x="568" y="55"/>
                </a:lnTo>
                <a:lnTo>
                  <a:pt x="564" y="59"/>
                </a:lnTo>
                <a:lnTo>
                  <a:pt x="562" y="65"/>
                </a:lnTo>
                <a:lnTo>
                  <a:pt x="560" y="73"/>
                </a:lnTo>
                <a:lnTo>
                  <a:pt x="555" y="78"/>
                </a:lnTo>
                <a:lnTo>
                  <a:pt x="553" y="86"/>
                </a:lnTo>
                <a:lnTo>
                  <a:pt x="560" y="82"/>
                </a:lnTo>
                <a:lnTo>
                  <a:pt x="568" y="80"/>
                </a:lnTo>
                <a:lnTo>
                  <a:pt x="566" y="86"/>
                </a:lnTo>
                <a:lnTo>
                  <a:pt x="562" y="92"/>
                </a:lnTo>
                <a:lnTo>
                  <a:pt x="562" y="101"/>
                </a:lnTo>
                <a:lnTo>
                  <a:pt x="560" y="109"/>
                </a:lnTo>
                <a:lnTo>
                  <a:pt x="553" y="107"/>
                </a:lnTo>
                <a:lnTo>
                  <a:pt x="545" y="105"/>
                </a:lnTo>
                <a:lnTo>
                  <a:pt x="541" y="113"/>
                </a:lnTo>
                <a:lnTo>
                  <a:pt x="539" y="124"/>
                </a:lnTo>
                <a:lnTo>
                  <a:pt x="537" y="132"/>
                </a:lnTo>
                <a:lnTo>
                  <a:pt x="536" y="136"/>
                </a:lnTo>
                <a:lnTo>
                  <a:pt x="536" y="140"/>
                </a:lnTo>
                <a:lnTo>
                  <a:pt x="536" y="144"/>
                </a:lnTo>
                <a:lnTo>
                  <a:pt x="545" y="140"/>
                </a:lnTo>
                <a:lnTo>
                  <a:pt x="557" y="134"/>
                </a:lnTo>
                <a:lnTo>
                  <a:pt x="566" y="140"/>
                </a:lnTo>
                <a:lnTo>
                  <a:pt x="576" y="144"/>
                </a:lnTo>
                <a:lnTo>
                  <a:pt x="582" y="138"/>
                </a:lnTo>
                <a:lnTo>
                  <a:pt x="589" y="134"/>
                </a:lnTo>
                <a:lnTo>
                  <a:pt x="597" y="136"/>
                </a:lnTo>
                <a:lnTo>
                  <a:pt x="601" y="140"/>
                </a:lnTo>
                <a:lnTo>
                  <a:pt x="599" y="142"/>
                </a:lnTo>
                <a:lnTo>
                  <a:pt x="589" y="145"/>
                </a:lnTo>
                <a:lnTo>
                  <a:pt x="589" y="151"/>
                </a:lnTo>
                <a:lnTo>
                  <a:pt x="587" y="163"/>
                </a:lnTo>
                <a:lnTo>
                  <a:pt x="580" y="163"/>
                </a:lnTo>
                <a:lnTo>
                  <a:pt x="574" y="163"/>
                </a:lnTo>
                <a:lnTo>
                  <a:pt x="570" y="163"/>
                </a:lnTo>
                <a:lnTo>
                  <a:pt x="564" y="165"/>
                </a:lnTo>
                <a:lnTo>
                  <a:pt x="562" y="163"/>
                </a:lnTo>
                <a:lnTo>
                  <a:pt x="559" y="157"/>
                </a:lnTo>
                <a:lnTo>
                  <a:pt x="555" y="155"/>
                </a:lnTo>
                <a:lnTo>
                  <a:pt x="547" y="155"/>
                </a:lnTo>
                <a:lnTo>
                  <a:pt x="534" y="157"/>
                </a:lnTo>
                <a:lnTo>
                  <a:pt x="526" y="157"/>
                </a:lnTo>
                <a:lnTo>
                  <a:pt x="516" y="153"/>
                </a:lnTo>
                <a:lnTo>
                  <a:pt x="507" y="144"/>
                </a:lnTo>
                <a:lnTo>
                  <a:pt x="503" y="144"/>
                </a:lnTo>
                <a:lnTo>
                  <a:pt x="501" y="147"/>
                </a:lnTo>
                <a:lnTo>
                  <a:pt x="501" y="153"/>
                </a:lnTo>
                <a:lnTo>
                  <a:pt x="501" y="157"/>
                </a:lnTo>
                <a:lnTo>
                  <a:pt x="491" y="155"/>
                </a:lnTo>
                <a:lnTo>
                  <a:pt x="466" y="151"/>
                </a:lnTo>
                <a:lnTo>
                  <a:pt x="465" y="157"/>
                </a:lnTo>
                <a:lnTo>
                  <a:pt x="465" y="163"/>
                </a:lnTo>
                <a:lnTo>
                  <a:pt x="466" y="167"/>
                </a:lnTo>
                <a:lnTo>
                  <a:pt x="468" y="167"/>
                </a:lnTo>
                <a:lnTo>
                  <a:pt x="472" y="168"/>
                </a:lnTo>
                <a:lnTo>
                  <a:pt x="476" y="167"/>
                </a:lnTo>
                <a:lnTo>
                  <a:pt x="476" y="172"/>
                </a:lnTo>
                <a:lnTo>
                  <a:pt x="476" y="176"/>
                </a:lnTo>
                <a:lnTo>
                  <a:pt x="474" y="178"/>
                </a:lnTo>
                <a:lnTo>
                  <a:pt x="470" y="180"/>
                </a:lnTo>
                <a:lnTo>
                  <a:pt x="461" y="174"/>
                </a:lnTo>
                <a:lnTo>
                  <a:pt x="449" y="170"/>
                </a:lnTo>
                <a:lnTo>
                  <a:pt x="442" y="188"/>
                </a:lnTo>
                <a:lnTo>
                  <a:pt x="432" y="201"/>
                </a:lnTo>
                <a:lnTo>
                  <a:pt x="430" y="192"/>
                </a:lnTo>
                <a:lnTo>
                  <a:pt x="430" y="184"/>
                </a:lnTo>
                <a:lnTo>
                  <a:pt x="418" y="192"/>
                </a:lnTo>
                <a:lnTo>
                  <a:pt x="403" y="203"/>
                </a:lnTo>
                <a:lnTo>
                  <a:pt x="390" y="216"/>
                </a:lnTo>
                <a:lnTo>
                  <a:pt x="376" y="230"/>
                </a:lnTo>
                <a:lnTo>
                  <a:pt x="369" y="232"/>
                </a:lnTo>
                <a:lnTo>
                  <a:pt x="357" y="232"/>
                </a:lnTo>
                <a:lnTo>
                  <a:pt x="349" y="234"/>
                </a:lnTo>
                <a:lnTo>
                  <a:pt x="342" y="238"/>
                </a:lnTo>
                <a:lnTo>
                  <a:pt x="330" y="245"/>
                </a:lnTo>
                <a:lnTo>
                  <a:pt x="319" y="255"/>
                </a:lnTo>
                <a:lnTo>
                  <a:pt x="292" y="270"/>
                </a:lnTo>
                <a:lnTo>
                  <a:pt x="277" y="276"/>
                </a:lnTo>
                <a:lnTo>
                  <a:pt x="278" y="272"/>
                </a:lnTo>
                <a:lnTo>
                  <a:pt x="280" y="268"/>
                </a:lnTo>
                <a:lnTo>
                  <a:pt x="280" y="266"/>
                </a:lnTo>
                <a:lnTo>
                  <a:pt x="278" y="266"/>
                </a:lnTo>
                <a:lnTo>
                  <a:pt x="267" y="274"/>
                </a:lnTo>
                <a:lnTo>
                  <a:pt x="259" y="282"/>
                </a:lnTo>
                <a:lnTo>
                  <a:pt x="253" y="291"/>
                </a:lnTo>
                <a:lnTo>
                  <a:pt x="250" y="301"/>
                </a:lnTo>
                <a:lnTo>
                  <a:pt x="244" y="301"/>
                </a:lnTo>
                <a:lnTo>
                  <a:pt x="240" y="303"/>
                </a:lnTo>
                <a:lnTo>
                  <a:pt x="234" y="305"/>
                </a:lnTo>
                <a:lnTo>
                  <a:pt x="230" y="309"/>
                </a:lnTo>
                <a:lnTo>
                  <a:pt x="225" y="314"/>
                </a:lnTo>
                <a:lnTo>
                  <a:pt x="219" y="322"/>
                </a:lnTo>
                <a:lnTo>
                  <a:pt x="209" y="328"/>
                </a:lnTo>
                <a:lnTo>
                  <a:pt x="202" y="332"/>
                </a:lnTo>
                <a:lnTo>
                  <a:pt x="196" y="335"/>
                </a:lnTo>
                <a:lnTo>
                  <a:pt x="194" y="339"/>
                </a:lnTo>
                <a:lnTo>
                  <a:pt x="192" y="349"/>
                </a:lnTo>
                <a:lnTo>
                  <a:pt x="192" y="360"/>
                </a:lnTo>
                <a:lnTo>
                  <a:pt x="184" y="364"/>
                </a:lnTo>
                <a:lnTo>
                  <a:pt x="179" y="368"/>
                </a:lnTo>
                <a:lnTo>
                  <a:pt x="175" y="372"/>
                </a:lnTo>
                <a:lnTo>
                  <a:pt x="175" y="376"/>
                </a:lnTo>
                <a:lnTo>
                  <a:pt x="175" y="385"/>
                </a:lnTo>
                <a:lnTo>
                  <a:pt x="173" y="393"/>
                </a:lnTo>
                <a:lnTo>
                  <a:pt x="167" y="395"/>
                </a:lnTo>
                <a:lnTo>
                  <a:pt x="163" y="399"/>
                </a:lnTo>
                <a:lnTo>
                  <a:pt x="169" y="406"/>
                </a:lnTo>
                <a:lnTo>
                  <a:pt x="173" y="414"/>
                </a:lnTo>
                <a:lnTo>
                  <a:pt x="165" y="418"/>
                </a:lnTo>
                <a:lnTo>
                  <a:pt x="156" y="420"/>
                </a:lnTo>
                <a:lnTo>
                  <a:pt x="146" y="426"/>
                </a:lnTo>
                <a:lnTo>
                  <a:pt x="140" y="431"/>
                </a:lnTo>
                <a:lnTo>
                  <a:pt x="136" y="441"/>
                </a:lnTo>
                <a:lnTo>
                  <a:pt x="127" y="454"/>
                </a:lnTo>
                <a:lnTo>
                  <a:pt x="119" y="458"/>
                </a:lnTo>
                <a:lnTo>
                  <a:pt x="110" y="460"/>
                </a:lnTo>
                <a:lnTo>
                  <a:pt x="108" y="462"/>
                </a:lnTo>
                <a:lnTo>
                  <a:pt x="104" y="464"/>
                </a:lnTo>
                <a:lnTo>
                  <a:pt x="102" y="466"/>
                </a:lnTo>
                <a:lnTo>
                  <a:pt x="102" y="470"/>
                </a:lnTo>
                <a:lnTo>
                  <a:pt x="102" y="474"/>
                </a:lnTo>
                <a:lnTo>
                  <a:pt x="104" y="476"/>
                </a:lnTo>
                <a:lnTo>
                  <a:pt x="106" y="477"/>
                </a:lnTo>
                <a:lnTo>
                  <a:pt x="110" y="479"/>
                </a:lnTo>
                <a:lnTo>
                  <a:pt x="117" y="481"/>
                </a:lnTo>
                <a:lnTo>
                  <a:pt x="125" y="483"/>
                </a:lnTo>
                <a:lnTo>
                  <a:pt x="127" y="495"/>
                </a:lnTo>
                <a:lnTo>
                  <a:pt x="129" y="504"/>
                </a:lnTo>
                <a:lnTo>
                  <a:pt x="146" y="502"/>
                </a:lnTo>
                <a:lnTo>
                  <a:pt x="161" y="497"/>
                </a:lnTo>
                <a:lnTo>
                  <a:pt x="165" y="499"/>
                </a:lnTo>
                <a:lnTo>
                  <a:pt x="167" y="500"/>
                </a:lnTo>
                <a:lnTo>
                  <a:pt x="173" y="500"/>
                </a:lnTo>
                <a:lnTo>
                  <a:pt x="181" y="500"/>
                </a:lnTo>
                <a:lnTo>
                  <a:pt x="186" y="504"/>
                </a:lnTo>
                <a:lnTo>
                  <a:pt x="194" y="512"/>
                </a:lnTo>
                <a:lnTo>
                  <a:pt x="198" y="516"/>
                </a:lnTo>
                <a:lnTo>
                  <a:pt x="202" y="520"/>
                </a:lnTo>
                <a:lnTo>
                  <a:pt x="206" y="522"/>
                </a:lnTo>
                <a:lnTo>
                  <a:pt x="211" y="522"/>
                </a:lnTo>
                <a:lnTo>
                  <a:pt x="211" y="525"/>
                </a:lnTo>
                <a:lnTo>
                  <a:pt x="211" y="527"/>
                </a:lnTo>
                <a:lnTo>
                  <a:pt x="211" y="529"/>
                </a:lnTo>
                <a:lnTo>
                  <a:pt x="209" y="531"/>
                </a:lnTo>
                <a:lnTo>
                  <a:pt x="204" y="533"/>
                </a:lnTo>
                <a:lnTo>
                  <a:pt x="198" y="537"/>
                </a:lnTo>
                <a:lnTo>
                  <a:pt x="192" y="547"/>
                </a:lnTo>
                <a:lnTo>
                  <a:pt x="182" y="556"/>
                </a:lnTo>
                <a:lnTo>
                  <a:pt x="179" y="554"/>
                </a:lnTo>
                <a:lnTo>
                  <a:pt x="175" y="548"/>
                </a:lnTo>
                <a:lnTo>
                  <a:pt x="173" y="547"/>
                </a:lnTo>
                <a:lnTo>
                  <a:pt x="171" y="545"/>
                </a:lnTo>
                <a:lnTo>
                  <a:pt x="169" y="545"/>
                </a:lnTo>
                <a:lnTo>
                  <a:pt x="165" y="545"/>
                </a:lnTo>
                <a:lnTo>
                  <a:pt x="154" y="552"/>
                </a:lnTo>
                <a:lnTo>
                  <a:pt x="142" y="556"/>
                </a:lnTo>
                <a:lnTo>
                  <a:pt x="136" y="564"/>
                </a:lnTo>
                <a:lnTo>
                  <a:pt x="129" y="568"/>
                </a:lnTo>
                <a:lnTo>
                  <a:pt x="123" y="564"/>
                </a:lnTo>
                <a:lnTo>
                  <a:pt x="119" y="556"/>
                </a:lnTo>
                <a:lnTo>
                  <a:pt x="111" y="558"/>
                </a:lnTo>
                <a:lnTo>
                  <a:pt x="102" y="560"/>
                </a:lnTo>
                <a:lnTo>
                  <a:pt x="96" y="558"/>
                </a:lnTo>
                <a:lnTo>
                  <a:pt x="90" y="556"/>
                </a:lnTo>
                <a:lnTo>
                  <a:pt x="88" y="570"/>
                </a:lnTo>
                <a:lnTo>
                  <a:pt x="87" y="583"/>
                </a:lnTo>
                <a:lnTo>
                  <a:pt x="83" y="596"/>
                </a:lnTo>
                <a:lnTo>
                  <a:pt x="75" y="608"/>
                </a:lnTo>
                <a:lnTo>
                  <a:pt x="65" y="621"/>
                </a:lnTo>
                <a:lnTo>
                  <a:pt x="56" y="631"/>
                </a:lnTo>
                <a:lnTo>
                  <a:pt x="50" y="637"/>
                </a:lnTo>
                <a:lnTo>
                  <a:pt x="42" y="639"/>
                </a:lnTo>
                <a:lnTo>
                  <a:pt x="35" y="639"/>
                </a:lnTo>
                <a:lnTo>
                  <a:pt x="29" y="637"/>
                </a:lnTo>
                <a:lnTo>
                  <a:pt x="25" y="643"/>
                </a:lnTo>
                <a:lnTo>
                  <a:pt x="21" y="650"/>
                </a:lnTo>
                <a:lnTo>
                  <a:pt x="19" y="658"/>
                </a:lnTo>
                <a:lnTo>
                  <a:pt x="17" y="667"/>
                </a:lnTo>
                <a:lnTo>
                  <a:pt x="10" y="679"/>
                </a:lnTo>
                <a:lnTo>
                  <a:pt x="4" y="687"/>
                </a:lnTo>
                <a:lnTo>
                  <a:pt x="0" y="694"/>
                </a:lnTo>
                <a:lnTo>
                  <a:pt x="0" y="700"/>
                </a:lnTo>
                <a:lnTo>
                  <a:pt x="16" y="710"/>
                </a:lnTo>
                <a:lnTo>
                  <a:pt x="33" y="719"/>
                </a:lnTo>
                <a:lnTo>
                  <a:pt x="48" y="729"/>
                </a:lnTo>
                <a:lnTo>
                  <a:pt x="64" y="740"/>
                </a:lnTo>
                <a:lnTo>
                  <a:pt x="69" y="744"/>
                </a:lnTo>
                <a:lnTo>
                  <a:pt x="73" y="748"/>
                </a:lnTo>
                <a:lnTo>
                  <a:pt x="75" y="752"/>
                </a:lnTo>
                <a:lnTo>
                  <a:pt x="77" y="756"/>
                </a:lnTo>
                <a:lnTo>
                  <a:pt x="75" y="761"/>
                </a:lnTo>
                <a:lnTo>
                  <a:pt x="69" y="771"/>
                </a:lnTo>
                <a:lnTo>
                  <a:pt x="65" y="790"/>
                </a:lnTo>
                <a:lnTo>
                  <a:pt x="62" y="806"/>
                </a:lnTo>
                <a:lnTo>
                  <a:pt x="56" y="815"/>
                </a:lnTo>
                <a:lnTo>
                  <a:pt x="52" y="823"/>
                </a:lnTo>
                <a:lnTo>
                  <a:pt x="41" y="836"/>
                </a:lnTo>
                <a:lnTo>
                  <a:pt x="31" y="852"/>
                </a:lnTo>
                <a:lnTo>
                  <a:pt x="25" y="863"/>
                </a:lnTo>
                <a:lnTo>
                  <a:pt x="21" y="873"/>
                </a:lnTo>
                <a:lnTo>
                  <a:pt x="19" y="880"/>
                </a:lnTo>
                <a:lnTo>
                  <a:pt x="19" y="886"/>
                </a:lnTo>
                <a:lnTo>
                  <a:pt x="27" y="886"/>
                </a:lnTo>
                <a:lnTo>
                  <a:pt x="35" y="888"/>
                </a:lnTo>
                <a:lnTo>
                  <a:pt x="33" y="898"/>
                </a:lnTo>
                <a:lnTo>
                  <a:pt x="33" y="909"/>
                </a:lnTo>
                <a:lnTo>
                  <a:pt x="46" y="919"/>
                </a:lnTo>
                <a:lnTo>
                  <a:pt x="56" y="923"/>
                </a:lnTo>
                <a:lnTo>
                  <a:pt x="65" y="925"/>
                </a:lnTo>
                <a:lnTo>
                  <a:pt x="75" y="925"/>
                </a:lnTo>
                <a:lnTo>
                  <a:pt x="90" y="923"/>
                </a:lnTo>
                <a:lnTo>
                  <a:pt x="108" y="925"/>
                </a:lnTo>
                <a:lnTo>
                  <a:pt x="115" y="932"/>
                </a:lnTo>
                <a:lnTo>
                  <a:pt x="123" y="946"/>
                </a:lnTo>
                <a:lnTo>
                  <a:pt x="125" y="951"/>
                </a:lnTo>
                <a:lnTo>
                  <a:pt x="131" y="957"/>
                </a:lnTo>
                <a:lnTo>
                  <a:pt x="135" y="961"/>
                </a:lnTo>
                <a:lnTo>
                  <a:pt x="140" y="963"/>
                </a:lnTo>
                <a:lnTo>
                  <a:pt x="150" y="961"/>
                </a:lnTo>
                <a:lnTo>
                  <a:pt x="158" y="959"/>
                </a:lnTo>
                <a:lnTo>
                  <a:pt x="165" y="961"/>
                </a:lnTo>
                <a:lnTo>
                  <a:pt x="173" y="965"/>
                </a:lnTo>
                <a:lnTo>
                  <a:pt x="175" y="975"/>
                </a:lnTo>
                <a:lnTo>
                  <a:pt x="177" y="982"/>
                </a:lnTo>
                <a:lnTo>
                  <a:pt x="179" y="988"/>
                </a:lnTo>
                <a:lnTo>
                  <a:pt x="182" y="992"/>
                </a:lnTo>
                <a:lnTo>
                  <a:pt x="202" y="988"/>
                </a:lnTo>
                <a:lnTo>
                  <a:pt x="221" y="982"/>
                </a:lnTo>
                <a:lnTo>
                  <a:pt x="230" y="980"/>
                </a:lnTo>
                <a:lnTo>
                  <a:pt x="242" y="978"/>
                </a:lnTo>
                <a:lnTo>
                  <a:pt x="253" y="978"/>
                </a:lnTo>
                <a:lnTo>
                  <a:pt x="267" y="978"/>
                </a:lnTo>
                <a:lnTo>
                  <a:pt x="271" y="973"/>
                </a:lnTo>
                <a:lnTo>
                  <a:pt x="273" y="967"/>
                </a:lnTo>
                <a:lnTo>
                  <a:pt x="277" y="963"/>
                </a:lnTo>
                <a:lnTo>
                  <a:pt x="280" y="959"/>
                </a:lnTo>
                <a:lnTo>
                  <a:pt x="290" y="953"/>
                </a:lnTo>
                <a:lnTo>
                  <a:pt x="298" y="951"/>
                </a:lnTo>
                <a:lnTo>
                  <a:pt x="307" y="951"/>
                </a:lnTo>
                <a:lnTo>
                  <a:pt x="317" y="951"/>
                </a:lnTo>
                <a:lnTo>
                  <a:pt x="324" y="950"/>
                </a:lnTo>
                <a:lnTo>
                  <a:pt x="330" y="948"/>
                </a:lnTo>
                <a:lnTo>
                  <a:pt x="342" y="940"/>
                </a:lnTo>
                <a:lnTo>
                  <a:pt x="351" y="932"/>
                </a:lnTo>
                <a:lnTo>
                  <a:pt x="353" y="925"/>
                </a:lnTo>
                <a:lnTo>
                  <a:pt x="353" y="917"/>
                </a:lnTo>
                <a:lnTo>
                  <a:pt x="353" y="915"/>
                </a:lnTo>
                <a:lnTo>
                  <a:pt x="355" y="911"/>
                </a:lnTo>
                <a:lnTo>
                  <a:pt x="357" y="909"/>
                </a:lnTo>
                <a:lnTo>
                  <a:pt x="361" y="907"/>
                </a:lnTo>
                <a:lnTo>
                  <a:pt x="363" y="898"/>
                </a:lnTo>
                <a:lnTo>
                  <a:pt x="367" y="888"/>
                </a:lnTo>
                <a:lnTo>
                  <a:pt x="369" y="884"/>
                </a:lnTo>
                <a:lnTo>
                  <a:pt x="371" y="880"/>
                </a:lnTo>
                <a:lnTo>
                  <a:pt x="374" y="879"/>
                </a:lnTo>
                <a:lnTo>
                  <a:pt x="378" y="877"/>
                </a:lnTo>
                <a:lnTo>
                  <a:pt x="386" y="879"/>
                </a:lnTo>
                <a:lnTo>
                  <a:pt x="394" y="880"/>
                </a:lnTo>
                <a:lnTo>
                  <a:pt x="395" y="869"/>
                </a:lnTo>
                <a:lnTo>
                  <a:pt x="399" y="857"/>
                </a:lnTo>
                <a:lnTo>
                  <a:pt x="405" y="856"/>
                </a:lnTo>
                <a:lnTo>
                  <a:pt x="413" y="856"/>
                </a:lnTo>
                <a:lnTo>
                  <a:pt x="417" y="854"/>
                </a:lnTo>
                <a:lnTo>
                  <a:pt x="420" y="852"/>
                </a:lnTo>
                <a:lnTo>
                  <a:pt x="424" y="846"/>
                </a:lnTo>
                <a:lnTo>
                  <a:pt x="428" y="838"/>
                </a:lnTo>
                <a:lnTo>
                  <a:pt x="438" y="833"/>
                </a:lnTo>
                <a:lnTo>
                  <a:pt x="442" y="827"/>
                </a:lnTo>
                <a:lnTo>
                  <a:pt x="443" y="819"/>
                </a:lnTo>
                <a:lnTo>
                  <a:pt x="447" y="809"/>
                </a:lnTo>
                <a:lnTo>
                  <a:pt x="449" y="806"/>
                </a:lnTo>
                <a:lnTo>
                  <a:pt x="453" y="804"/>
                </a:lnTo>
                <a:lnTo>
                  <a:pt x="459" y="802"/>
                </a:lnTo>
                <a:lnTo>
                  <a:pt x="466" y="800"/>
                </a:lnTo>
                <a:lnTo>
                  <a:pt x="478" y="786"/>
                </a:lnTo>
                <a:lnTo>
                  <a:pt x="488" y="777"/>
                </a:lnTo>
                <a:lnTo>
                  <a:pt x="507" y="779"/>
                </a:lnTo>
                <a:lnTo>
                  <a:pt x="524" y="783"/>
                </a:lnTo>
                <a:lnTo>
                  <a:pt x="536" y="777"/>
                </a:lnTo>
                <a:lnTo>
                  <a:pt x="545" y="771"/>
                </a:lnTo>
                <a:lnTo>
                  <a:pt x="551" y="769"/>
                </a:lnTo>
                <a:lnTo>
                  <a:pt x="557" y="769"/>
                </a:lnTo>
                <a:lnTo>
                  <a:pt x="562" y="767"/>
                </a:lnTo>
                <a:lnTo>
                  <a:pt x="568" y="769"/>
                </a:lnTo>
                <a:lnTo>
                  <a:pt x="570" y="781"/>
                </a:lnTo>
                <a:lnTo>
                  <a:pt x="566" y="796"/>
                </a:lnTo>
                <a:lnTo>
                  <a:pt x="566" y="806"/>
                </a:lnTo>
                <a:lnTo>
                  <a:pt x="568" y="815"/>
                </a:lnTo>
                <a:lnTo>
                  <a:pt x="572" y="827"/>
                </a:lnTo>
                <a:lnTo>
                  <a:pt x="578" y="840"/>
                </a:lnTo>
                <a:lnTo>
                  <a:pt x="582" y="842"/>
                </a:lnTo>
                <a:lnTo>
                  <a:pt x="583" y="842"/>
                </a:lnTo>
                <a:lnTo>
                  <a:pt x="587" y="840"/>
                </a:lnTo>
                <a:lnTo>
                  <a:pt x="591" y="838"/>
                </a:lnTo>
                <a:lnTo>
                  <a:pt x="597" y="831"/>
                </a:lnTo>
                <a:lnTo>
                  <a:pt x="603" y="825"/>
                </a:lnTo>
                <a:lnTo>
                  <a:pt x="624" y="815"/>
                </a:lnTo>
                <a:lnTo>
                  <a:pt x="645" y="808"/>
                </a:lnTo>
                <a:lnTo>
                  <a:pt x="668" y="811"/>
                </a:lnTo>
                <a:lnTo>
                  <a:pt x="691" y="817"/>
                </a:lnTo>
                <a:lnTo>
                  <a:pt x="695" y="811"/>
                </a:lnTo>
                <a:lnTo>
                  <a:pt x="697" y="808"/>
                </a:lnTo>
                <a:lnTo>
                  <a:pt x="699" y="804"/>
                </a:lnTo>
                <a:lnTo>
                  <a:pt x="699" y="798"/>
                </a:lnTo>
                <a:lnTo>
                  <a:pt x="701" y="790"/>
                </a:lnTo>
                <a:lnTo>
                  <a:pt x="701" y="783"/>
                </a:lnTo>
                <a:lnTo>
                  <a:pt x="701" y="773"/>
                </a:lnTo>
                <a:lnTo>
                  <a:pt x="702" y="765"/>
                </a:lnTo>
                <a:lnTo>
                  <a:pt x="706" y="760"/>
                </a:lnTo>
                <a:lnTo>
                  <a:pt x="710" y="754"/>
                </a:lnTo>
                <a:lnTo>
                  <a:pt x="714" y="738"/>
                </a:lnTo>
                <a:lnTo>
                  <a:pt x="724" y="723"/>
                </a:lnTo>
                <a:lnTo>
                  <a:pt x="722" y="712"/>
                </a:lnTo>
                <a:lnTo>
                  <a:pt x="720" y="702"/>
                </a:lnTo>
                <a:lnTo>
                  <a:pt x="720" y="694"/>
                </a:lnTo>
                <a:lnTo>
                  <a:pt x="722" y="687"/>
                </a:lnTo>
                <a:lnTo>
                  <a:pt x="731" y="679"/>
                </a:lnTo>
                <a:lnTo>
                  <a:pt x="741" y="669"/>
                </a:lnTo>
                <a:lnTo>
                  <a:pt x="745" y="671"/>
                </a:lnTo>
                <a:lnTo>
                  <a:pt x="747" y="673"/>
                </a:lnTo>
                <a:lnTo>
                  <a:pt x="749" y="679"/>
                </a:lnTo>
                <a:lnTo>
                  <a:pt x="750" y="683"/>
                </a:lnTo>
                <a:lnTo>
                  <a:pt x="760" y="683"/>
                </a:lnTo>
                <a:lnTo>
                  <a:pt x="775" y="681"/>
                </a:lnTo>
                <a:lnTo>
                  <a:pt x="785" y="685"/>
                </a:lnTo>
                <a:lnTo>
                  <a:pt x="795" y="689"/>
                </a:lnTo>
                <a:close/>
                <a:moveTo>
                  <a:pt x="104" y="512"/>
                </a:moveTo>
                <a:lnTo>
                  <a:pt x="110" y="518"/>
                </a:lnTo>
                <a:lnTo>
                  <a:pt x="115" y="524"/>
                </a:lnTo>
                <a:lnTo>
                  <a:pt x="117" y="529"/>
                </a:lnTo>
                <a:lnTo>
                  <a:pt x="117" y="539"/>
                </a:lnTo>
                <a:lnTo>
                  <a:pt x="106" y="543"/>
                </a:lnTo>
                <a:lnTo>
                  <a:pt x="94" y="545"/>
                </a:lnTo>
                <a:lnTo>
                  <a:pt x="83" y="545"/>
                </a:lnTo>
                <a:lnTo>
                  <a:pt x="71" y="543"/>
                </a:lnTo>
                <a:lnTo>
                  <a:pt x="69" y="539"/>
                </a:lnTo>
                <a:lnTo>
                  <a:pt x="69" y="537"/>
                </a:lnTo>
                <a:lnTo>
                  <a:pt x="71" y="535"/>
                </a:lnTo>
                <a:lnTo>
                  <a:pt x="73" y="533"/>
                </a:lnTo>
                <a:lnTo>
                  <a:pt x="79" y="531"/>
                </a:lnTo>
                <a:lnTo>
                  <a:pt x="87" y="529"/>
                </a:lnTo>
                <a:lnTo>
                  <a:pt x="88" y="524"/>
                </a:lnTo>
                <a:lnTo>
                  <a:pt x="96" y="518"/>
                </a:lnTo>
                <a:lnTo>
                  <a:pt x="102" y="512"/>
                </a:lnTo>
                <a:lnTo>
                  <a:pt x="104" y="51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6" name="Freeform 17"/>
          <p:cNvSpPr>
            <a:spLocks noChangeAspect="1"/>
          </p:cNvSpPr>
          <p:nvPr/>
        </p:nvSpPr>
        <p:spPr bwMode="auto">
          <a:xfrm>
            <a:off x="4684690" y="4093169"/>
            <a:ext cx="608940" cy="756906"/>
          </a:xfrm>
          <a:custGeom>
            <a:avLst/>
            <a:gdLst>
              <a:gd name="T0" fmla="*/ 2147483647 w 624"/>
              <a:gd name="T1" fmla="*/ 2147483647 h 803"/>
              <a:gd name="T2" fmla="*/ 2147483647 w 624"/>
              <a:gd name="T3" fmla="*/ 2147483647 h 803"/>
              <a:gd name="T4" fmla="*/ 2147483647 w 624"/>
              <a:gd name="T5" fmla="*/ 2147483647 h 803"/>
              <a:gd name="T6" fmla="*/ 2147483647 w 624"/>
              <a:gd name="T7" fmla="*/ 2147483647 h 803"/>
              <a:gd name="T8" fmla="*/ 2147483647 w 624"/>
              <a:gd name="T9" fmla="*/ 2147483647 h 803"/>
              <a:gd name="T10" fmla="*/ 2147483647 w 624"/>
              <a:gd name="T11" fmla="*/ 2147483647 h 803"/>
              <a:gd name="T12" fmla="*/ 2147483647 w 624"/>
              <a:gd name="T13" fmla="*/ 2147483647 h 803"/>
              <a:gd name="T14" fmla="*/ 2147483647 w 624"/>
              <a:gd name="T15" fmla="*/ 2147483647 h 803"/>
              <a:gd name="T16" fmla="*/ 2147483647 w 624"/>
              <a:gd name="T17" fmla="*/ 2147483647 h 803"/>
              <a:gd name="T18" fmla="*/ 2147483647 w 624"/>
              <a:gd name="T19" fmla="*/ 2147483647 h 803"/>
              <a:gd name="T20" fmla="*/ 2147483647 w 624"/>
              <a:gd name="T21" fmla="*/ 2147483647 h 803"/>
              <a:gd name="T22" fmla="*/ 2147483647 w 624"/>
              <a:gd name="T23" fmla="*/ 2147483647 h 803"/>
              <a:gd name="T24" fmla="*/ 2147483647 w 624"/>
              <a:gd name="T25" fmla="*/ 2147483647 h 803"/>
              <a:gd name="T26" fmla="*/ 2147483647 w 624"/>
              <a:gd name="T27" fmla="*/ 2147483647 h 803"/>
              <a:gd name="T28" fmla="*/ 2147483647 w 624"/>
              <a:gd name="T29" fmla="*/ 2147483647 h 803"/>
              <a:gd name="T30" fmla="*/ 2147483647 w 624"/>
              <a:gd name="T31" fmla="*/ 2147483647 h 803"/>
              <a:gd name="T32" fmla="*/ 2147483647 w 624"/>
              <a:gd name="T33" fmla="*/ 2147483647 h 803"/>
              <a:gd name="T34" fmla="*/ 2147483647 w 624"/>
              <a:gd name="T35" fmla="*/ 2147483647 h 803"/>
              <a:gd name="T36" fmla="*/ 2147483647 w 624"/>
              <a:gd name="T37" fmla="*/ 2147483647 h 803"/>
              <a:gd name="T38" fmla="*/ 2147483647 w 624"/>
              <a:gd name="T39" fmla="*/ 2147483647 h 803"/>
              <a:gd name="T40" fmla="*/ 2147483647 w 624"/>
              <a:gd name="T41" fmla="*/ 2147483647 h 803"/>
              <a:gd name="T42" fmla="*/ 2147483647 w 624"/>
              <a:gd name="T43" fmla="*/ 2147483647 h 803"/>
              <a:gd name="T44" fmla="*/ 2147483647 w 624"/>
              <a:gd name="T45" fmla="*/ 2147483647 h 803"/>
              <a:gd name="T46" fmla="*/ 2147483647 w 624"/>
              <a:gd name="T47" fmla="*/ 2147483647 h 803"/>
              <a:gd name="T48" fmla="*/ 2147483647 w 624"/>
              <a:gd name="T49" fmla="*/ 2147483647 h 803"/>
              <a:gd name="T50" fmla="*/ 2147483647 w 624"/>
              <a:gd name="T51" fmla="*/ 2147483647 h 803"/>
              <a:gd name="T52" fmla="*/ 2147483647 w 624"/>
              <a:gd name="T53" fmla="*/ 2147483647 h 803"/>
              <a:gd name="T54" fmla="*/ 2147483647 w 624"/>
              <a:gd name="T55" fmla="*/ 2147483647 h 803"/>
              <a:gd name="T56" fmla="*/ 2147483647 w 624"/>
              <a:gd name="T57" fmla="*/ 2147483647 h 803"/>
              <a:gd name="T58" fmla="*/ 2147483647 w 624"/>
              <a:gd name="T59" fmla="*/ 2147483647 h 803"/>
              <a:gd name="T60" fmla="*/ 2147483647 w 624"/>
              <a:gd name="T61" fmla="*/ 2147483647 h 803"/>
              <a:gd name="T62" fmla="*/ 2147483647 w 624"/>
              <a:gd name="T63" fmla="*/ 2147483647 h 803"/>
              <a:gd name="T64" fmla="*/ 2147483647 w 624"/>
              <a:gd name="T65" fmla="*/ 2147483647 h 803"/>
              <a:gd name="T66" fmla="*/ 2147483647 w 624"/>
              <a:gd name="T67" fmla="*/ 2147483647 h 803"/>
              <a:gd name="T68" fmla="*/ 2147483647 w 624"/>
              <a:gd name="T69" fmla="*/ 2147483647 h 803"/>
              <a:gd name="T70" fmla="*/ 2147483647 w 624"/>
              <a:gd name="T71" fmla="*/ 2147483647 h 803"/>
              <a:gd name="T72" fmla="*/ 2147483647 w 624"/>
              <a:gd name="T73" fmla="*/ 2147483647 h 803"/>
              <a:gd name="T74" fmla="*/ 2147483647 w 624"/>
              <a:gd name="T75" fmla="*/ 2147483647 h 803"/>
              <a:gd name="T76" fmla="*/ 2147483647 w 624"/>
              <a:gd name="T77" fmla="*/ 2147483647 h 803"/>
              <a:gd name="T78" fmla="*/ 2147483647 w 624"/>
              <a:gd name="T79" fmla="*/ 2147483647 h 803"/>
              <a:gd name="T80" fmla="*/ 2147483647 w 624"/>
              <a:gd name="T81" fmla="*/ 2147483647 h 803"/>
              <a:gd name="T82" fmla="*/ 2147483647 w 624"/>
              <a:gd name="T83" fmla="*/ 2147483647 h 803"/>
              <a:gd name="T84" fmla="*/ 2147483647 w 624"/>
              <a:gd name="T85" fmla="*/ 2147483647 h 803"/>
              <a:gd name="T86" fmla="*/ 2147483647 w 624"/>
              <a:gd name="T87" fmla="*/ 2147483647 h 803"/>
              <a:gd name="T88" fmla="*/ 2147483647 w 624"/>
              <a:gd name="T89" fmla="*/ 2147483647 h 803"/>
              <a:gd name="T90" fmla="*/ 2147483647 w 624"/>
              <a:gd name="T91" fmla="*/ 2147483647 h 803"/>
              <a:gd name="T92" fmla="*/ 2147483647 w 624"/>
              <a:gd name="T93" fmla="*/ 2147483647 h 803"/>
              <a:gd name="T94" fmla="*/ 2147483647 w 624"/>
              <a:gd name="T95" fmla="*/ 2147483647 h 803"/>
              <a:gd name="T96" fmla="*/ 2147483647 w 624"/>
              <a:gd name="T97" fmla="*/ 2147483647 h 803"/>
              <a:gd name="T98" fmla="*/ 2147483647 w 624"/>
              <a:gd name="T99" fmla="*/ 2147483647 h 803"/>
              <a:gd name="T100" fmla="*/ 2147483647 w 624"/>
              <a:gd name="T101" fmla="*/ 2147483647 h 803"/>
              <a:gd name="T102" fmla="*/ 2147483647 w 624"/>
              <a:gd name="T103" fmla="*/ 2147483647 h 803"/>
              <a:gd name="T104" fmla="*/ 2147483647 w 624"/>
              <a:gd name="T105" fmla="*/ 2147483647 h 803"/>
              <a:gd name="T106" fmla="*/ 2147483647 w 624"/>
              <a:gd name="T107" fmla="*/ 2147483647 h 803"/>
              <a:gd name="T108" fmla="*/ 2147483647 w 624"/>
              <a:gd name="T109" fmla="*/ 2147483647 h 803"/>
              <a:gd name="T110" fmla="*/ 2147483647 w 624"/>
              <a:gd name="T111" fmla="*/ 2147483647 h 803"/>
              <a:gd name="T112" fmla="*/ 2147483647 w 624"/>
              <a:gd name="T113" fmla="*/ 2147483647 h 803"/>
              <a:gd name="T114" fmla="*/ 2147483647 w 624"/>
              <a:gd name="T115" fmla="*/ 2147483647 h 803"/>
              <a:gd name="T116" fmla="*/ 2147483647 w 624"/>
              <a:gd name="T117" fmla="*/ 2147483647 h 803"/>
              <a:gd name="T118" fmla="*/ 2147483647 w 624"/>
              <a:gd name="T119" fmla="*/ 2147483647 h 8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24" h="803">
                <a:moveTo>
                  <a:pt x="296" y="803"/>
                </a:moveTo>
                <a:lnTo>
                  <a:pt x="301" y="801"/>
                </a:lnTo>
                <a:lnTo>
                  <a:pt x="309" y="799"/>
                </a:lnTo>
                <a:lnTo>
                  <a:pt x="311" y="801"/>
                </a:lnTo>
                <a:lnTo>
                  <a:pt x="315" y="803"/>
                </a:lnTo>
                <a:lnTo>
                  <a:pt x="317" y="803"/>
                </a:lnTo>
                <a:lnTo>
                  <a:pt x="317" y="801"/>
                </a:lnTo>
                <a:lnTo>
                  <a:pt x="319" y="799"/>
                </a:lnTo>
                <a:lnTo>
                  <a:pt x="319" y="793"/>
                </a:lnTo>
                <a:lnTo>
                  <a:pt x="323" y="787"/>
                </a:lnTo>
                <a:lnTo>
                  <a:pt x="332" y="783"/>
                </a:lnTo>
                <a:lnTo>
                  <a:pt x="336" y="776"/>
                </a:lnTo>
                <a:lnTo>
                  <a:pt x="340" y="770"/>
                </a:lnTo>
                <a:lnTo>
                  <a:pt x="346" y="770"/>
                </a:lnTo>
                <a:lnTo>
                  <a:pt x="353" y="774"/>
                </a:lnTo>
                <a:lnTo>
                  <a:pt x="357" y="774"/>
                </a:lnTo>
                <a:lnTo>
                  <a:pt x="363" y="770"/>
                </a:lnTo>
                <a:lnTo>
                  <a:pt x="369" y="764"/>
                </a:lnTo>
                <a:lnTo>
                  <a:pt x="372" y="758"/>
                </a:lnTo>
                <a:lnTo>
                  <a:pt x="357" y="755"/>
                </a:lnTo>
                <a:lnTo>
                  <a:pt x="351" y="751"/>
                </a:lnTo>
                <a:lnTo>
                  <a:pt x="359" y="745"/>
                </a:lnTo>
                <a:lnTo>
                  <a:pt x="361" y="739"/>
                </a:lnTo>
                <a:lnTo>
                  <a:pt x="359" y="737"/>
                </a:lnTo>
                <a:lnTo>
                  <a:pt x="351" y="735"/>
                </a:lnTo>
                <a:lnTo>
                  <a:pt x="353" y="726"/>
                </a:lnTo>
                <a:lnTo>
                  <a:pt x="361" y="714"/>
                </a:lnTo>
                <a:lnTo>
                  <a:pt x="363" y="709"/>
                </a:lnTo>
                <a:lnTo>
                  <a:pt x="365" y="705"/>
                </a:lnTo>
                <a:lnTo>
                  <a:pt x="371" y="705"/>
                </a:lnTo>
                <a:lnTo>
                  <a:pt x="378" y="705"/>
                </a:lnTo>
                <a:lnTo>
                  <a:pt x="388" y="697"/>
                </a:lnTo>
                <a:lnTo>
                  <a:pt x="397" y="689"/>
                </a:lnTo>
                <a:lnTo>
                  <a:pt x="405" y="693"/>
                </a:lnTo>
                <a:lnTo>
                  <a:pt x="417" y="693"/>
                </a:lnTo>
                <a:lnTo>
                  <a:pt x="417" y="689"/>
                </a:lnTo>
                <a:lnTo>
                  <a:pt x="415" y="687"/>
                </a:lnTo>
                <a:lnTo>
                  <a:pt x="415" y="682"/>
                </a:lnTo>
                <a:lnTo>
                  <a:pt x="420" y="674"/>
                </a:lnTo>
                <a:lnTo>
                  <a:pt x="426" y="672"/>
                </a:lnTo>
                <a:lnTo>
                  <a:pt x="430" y="670"/>
                </a:lnTo>
                <a:lnTo>
                  <a:pt x="434" y="670"/>
                </a:lnTo>
                <a:lnTo>
                  <a:pt x="438" y="674"/>
                </a:lnTo>
                <a:lnTo>
                  <a:pt x="445" y="678"/>
                </a:lnTo>
                <a:lnTo>
                  <a:pt x="449" y="680"/>
                </a:lnTo>
                <a:lnTo>
                  <a:pt x="459" y="670"/>
                </a:lnTo>
                <a:lnTo>
                  <a:pt x="466" y="661"/>
                </a:lnTo>
                <a:lnTo>
                  <a:pt x="470" y="659"/>
                </a:lnTo>
                <a:lnTo>
                  <a:pt x="476" y="661"/>
                </a:lnTo>
                <a:lnTo>
                  <a:pt x="480" y="662"/>
                </a:lnTo>
                <a:lnTo>
                  <a:pt x="482" y="666"/>
                </a:lnTo>
                <a:lnTo>
                  <a:pt x="474" y="676"/>
                </a:lnTo>
                <a:lnTo>
                  <a:pt x="466" y="685"/>
                </a:lnTo>
                <a:lnTo>
                  <a:pt x="457" y="691"/>
                </a:lnTo>
                <a:lnTo>
                  <a:pt x="447" y="697"/>
                </a:lnTo>
                <a:lnTo>
                  <a:pt x="453" y="703"/>
                </a:lnTo>
                <a:lnTo>
                  <a:pt x="459" y="707"/>
                </a:lnTo>
                <a:lnTo>
                  <a:pt x="465" y="709"/>
                </a:lnTo>
                <a:lnTo>
                  <a:pt x="470" y="709"/>
                </a:lnTo>
                <a:lnTo>
                  <a:pt x="482" y="705"/>
                </a:lnTo>
                <a:lnTo>
                  <a:pt x="491" y="701"/>
                </a:lnTo>
                <a:lnTo>
                  <a:pt x="493" y="682"/>
                </a:lnTo>
                <a:lnTo>
                  <a:pt x="497" y="662"/>
                </a:lnTo>
                <a:lnTo>
                  <a:pt x="505" y="668"/>
                </a:lnTo>
                <a:lnTo>
                  <a:pt x="513" y="672"/>
                </a:lnTo>
                <a:lnTo>
                  <a:pt x="516" y="649"/>
                </a:lnTo>
                <a:lnTo>
                  <a:pt x="522" y="626"/>
                </a:lnTo>
                <a:lnTo>
                  <a:pt x="536" y="620"/>
                </a:lnTo>
                <a:lnTo>
                  <a:pt x="549" y="616"/>
                </a:lnTo>
                <a:lnTo>
                  <a:pt x="547" y="607"/>
                </a:lnTo>
                <a:lnTo>
                  <a:pt x="547" y="599"/>
                </a:lnTo>
                <a:lnTo>
                  <a:pt x="559" y="595"/>
                </a:lnTo>
                <a:lnTo>
                  <a:pt x="570" y="586"/>
                </a:lnTo>
                <a:lnTo>
                  <a:pt x="568" y="582"/>
                </a:lnTo>
                <a:lnTo>
                  <a:pt x="564" y="578"/>
                </a:lnTo>
                <a:lnTo>
                  <a:pt x="557" y="576"/>
                </a:lnTo>
                <a:lnTo>
                  <a:pt x="549" y="574"/>
                </a:lnTo>
                <a:lnTo>
                  <a:pt x="541" y="572"/>
                </a:lnTo>
                <a:lnTo>
                  <a:pt x="537" y="574"/>
                </a:lnTo>
                <a:lnTo>
                  <a:pt x="534" y="578"/>
                </a:lnTo>
                <a:lnTo>
                  <a:pt x="532" y="582"/>
                </a:lnTo>
                <a:lnTo>
                  <a:pt x="528" y="588"/>
                </a:lnTo>
                <a:lnTo>
                  <a:pt x="524" y="591"/>
                </a:lnTo>
                <a:lnTo>
                  <a:pt x="518" y="595"/>
                </a:lnTo>
                <a:lnTo>
                  <a:pt x="513" y="595"/>
                </a:lnTo>
                <a:lnTo>
                  <a:pt x="505" y="576"/>
                </a:lnTo>
                <a:lnTo>
                  <a:pt x="495" y="547"/>
                </a:lnTo>
                <a:lnTo>
                  <a:pt x="490" y="538"/>
                </a:lnTo>
                <a:lnTo>
                  <a:pt x="488" y="526"/>
                </a:lnTo>
                <a:lnTo>
                  <a:pt x="488" y="517"/>
                </a:lnTo>
                <a:lnTo>
                  <a:pt x="488" y="507"/>
                </a:lnTo>
                <a:lnTo>
                  <a:pt x="488" y="488"/>
                </a:lnTo>
                <a:lnTo>
                  <a:pt x="490" y="467"/>
                </a:lnTo>
                <a:lnTo>
                  <a:pt x="482" y="453"/>
                </a:lnTo>
                <a:lnTo>
                  <a:pt x="476" y="442"/>
                </a:lnTo>
                <a:lnTo>
                  <a:pt x="476" y="428"/>
                </a:lnTo>
                <a:lnTo>
                  <a:pt x="476" y="415"/>
                </a:lnTo>
                <a:lnTo>
                  <a:pt x="465" y="401"/>
                </a:lnTo>
                <a:lnTo>
                  <a:pt x="457" y="388"/>
                </a:lnTo>
                <a:lnTo>
                  <a:pt x="459" y="382"/>
                </a:lnTo>
                <a:lnTo>
                  <a:pt x="461" y="377"/>
                </a:lnTo>
                <a:lnTo>
                  <a:pt x="465" y="371"/>
                </a:lnTo>
                <a:lnTo>
                  <a:pt x="468" y="367"/>
                </a:lnTo>
                <a:lnTo>
                  <a:pt x="468" y="357"/>
                </a:lnTo>
                <a:lnTo>
                  <a:pt x="470" y="352"/>
                </a:lnTo>
                <a:lnTo>
                  <a:pt x="472" y="346"/>
                </a:lnTo>
                <a:lnTo>
                  <a:pt x="474" y="340"/>
                </a:lnTo>
                <a:lnTo>
                  <a:pt x="482" y="334"/>
                </a:lnTo>
                <a:lnTo>
                  <a:pt x="493" y="327"/>
                </a:lnTo>
                <a:lnTo>
                  <a:pt x="493" y="317"/>
                </a:lnTo>
                <a:lnTo>
                  <a:pt x="495" y="309"/>
                </a:lnTo>
                <a:lnTo>
                  <a:pt x="497" y="300"/>
                </a:lnTo>
                <a:lnTo>
                  <a:pt x="501" y="292"/>
                </a:lnTo>
                <a:lnTo>
                  <a:pt x="518" y="294"/>
                </a:lnTo>
                <a:lnTo>
                  <a:pt x="530" y="294"/>
                </a:lnTo>
                <a:lnTo>
                  <a:pt x="530" y="286"/>
                </a:lnTo>
                <a:lnTo>
                  <a:pt x="530" y="275"/>
                </a:lnTo>
                <a:lnTo>
                  <a:pt x="530" y="269"/>
                </a:lnTo>
                <a:lnTo>
                  <a:pt x="530" y="263"/>
                </a:lnTo>
                <a:lnTo>
                  <a:pt x="532" y="259"/>
                </a:lnTo>
                <a:lnTo>
                  <a:pt x="534" y="259"/>
                </a:lnTo>
                <a:lnTo>
                  <a:pt x="537" y="261"/>
                </a:lnTo>
                <a:lnTo>
                  <a:pt x="541" y="269"/>
                </a:lnTo>
                <a:lnTo>
                  <a:pt x="545" y="273"/>
                </a:lnTo>
                <a:lnTo>
                  <a:pt x="549" y="277"/>
                </a:lnTo>
                <a:lnTo>
                  <a:pt x="553" y="279"/>
                </a:lnTo>
                <a:lnTo>
                  <a:pt x="561" y="281"/>
                </a:lnTo>
                <a:lnTo>
                  <a:pt x="562" y="294"/>
                </a:lnTo>
                <a:lnTo>
                  <a:pt x="564" y="305"/>
                </a:lnTo>
                <a:lnTo>
                  <a:pt x="572" y="309"/>
                </a:lnTo>
                <a:lnTo>
                  <a:pt x="576" y="311"/>
                </a:lnTo>
                <a:lnTo>
                  <a:pt x="580" y="317"/>
                </a:lnTo>
                <a:lnTo>
                  <a:pt x="582" y="325"/>
                </a:lnTo>
                <a:lnTo>
                  <a:pt x="589" y="315"/>
                </a:lnTo>
                <a:lnTo>
                  <a:pt x="599" y="307"/>
                </a:lnTo>
                <a:lnTo>
                  <a:pt x="605" y="319"/>
                </a:lnTo>
                <a:lnTo>
                  <a:pt x="608" y="330"/>
                </a:lnTo>
                <a:lnTo>
                  <a:pt x="612" y="332"/>
                </a:lnTo>
                <a:lnTo>
                  <a:pt x="618" y="330"/>
                </a:lnTo>
                <a:lnTo>
                  <a:pt x="618" y="317"/>
                </a:lnTo>
                <a:lnTo>
                  <a:pt x="618" y="311"/>
                </a:lnTo>
                <a:lnTo>
                  <a:pt x="620" y="307"/>
                </a:lnTo>
                <a:lnTo>
                  <a:pt x="624" y="302"/>
                </a:lnTo>
                <a:lnTo>
                  <a:pt x="618" y="292"/>
                </a:lnTo>
                <a:lnTo>
                  <a:pt x="608" y="273"/>
                </a:lnTo>
                <a:lnTo>
                  <a:pt x="605" y="256"/>
                </a:lnTo>
                <a:lnTo>
                  <a:pt x="603" y="240"/>
                </a:lnTo>
                <a:lnTo>
                  <a:pt x="603" y="223"/>
                </a:lnTo>
                <a:lnTo>
                  <a:pt x="605" y="206"/>
                </a:lnTo>
                <a:lnTo>
                  <a:pt x="605" y="204"/>
                </a:lnTo>
                <a:lnTo>
                  <a:pt x="605" y="202"/>
                </a:lnTo>
                <a:lnTo>
                  <a:pt x="591" y="192"/>
                </a:lnTo>
                <a:lnTo>
                  <a:pt x="585" y="187"/>
                </a:lnTo>
                <a:lnTo>
                  <a:pt x="584" y="183"/>
                </a:lnTo>
                <a:lnTo>
                  <a:pt x="584" y="179"/>
                </a:lnTo>
                <a:lnTo>
                  <a:pt x="574" y="173"/>
                </a:lnTo>
                <a:lnTo>
                  <a:pt x="561" y="165"/>
                </a:lnTo>
                <a:lnTo>
                  <a:pt x="559" y="158"/>
                </a:lnTo>
                <a:lnTo>
                  <a:pt x="555" y="150"/>
                </a:lnTo>
                <a:lnTo>
                  <a:pt x="551" y="140"/>
                </a:lnTo>
                <a:lnTo>
                  <a:pt x="545" y="135"/>
                </a:lnTo>
                <a:lnTo>
                  <a:pt x="522" y="135"/>
                </a:lnTo>
                <a:lnTo>
                  <a:pt x="503" y="133"/>
                </a:lnTo>
                <a:lnTo>
                  <a:pt x="507" y="121"/>
                </a:lnTo>
                <a:lnTo>
                  <a:pt x="511" y="112"/>
                </a:lnTo>
                <a:lnTo>
                  <a:pt x="507" y="106"/>
                </a:lnTo>
                <a:lnTo>
                  <a:pt x="501" y="102"/>
                </a:lnTo>
                <a:lnTo>
                  <a:pt x="495" y="98"/>
                </a:lnTo>
                <a:lnTo>
                  <a:pt x="491" y="96"/>
                </a:lnTo>
                <a:lnTo>
                  <a:pt x="486" y="91"/>
                </a:lnTo>
                <a:lnTo>
                  <a:pt x="486" y="87"/>
                </a:lnTo>
                <a:lnTo>
                  <a:pt x="486" y="83"/>
                </a:lnTo>
                <a:lnTo>
                  <a:pt x="484" y="79"/>
                </a:lnTo>
                <a:lnTo>
                  <a:pt x="472" y="75"/>
                </a:lnTo>
                <a:lnTo>
                  <a:pt x="461" y="71"/>
                </a:lnTo>
                <a:lnTo>
                  <a:pt x="449" y="68"/>
                </a:lnTo>
                <a:lnTo>
                  <a:pt x="438" y="58"/>
                </a:lnTo>
                <a:lnTo>
                  <a:pt x="436" y="56"/>
                </a:lnTo>
                <a:lnTo>
                  <a:pt x="436" y="52"/>
                </a:lnTo>
                <a:lnTo>
                  <a:pt x="436" y="48"/>
                </a:lnTo>
                <a:lnTo>
                  <a:pt x="438" y="44"/>
                </a:lnTo>
                <a:lnTo>
                  <a:pt x="438" y="41"/>
                </a:lnTo>
                <a:lnTo>
                  <a:pt x="438" y="37"/>
                </a:lnTo>
                <a:lnTo>
                  <a:pt x="436" y="33"/>
                </a:lnTo>
                <a:lnTo>
                  <a:pt x="430" y="29"/>
                </a:lnTo>
                <a:lnTo>
                  <a:pt x="422" y="27"/>
                </a:lnTo>
                <a:lnTo>
                  <a:pt x="417" y="25"/>
                </a:lnTo>
                <a:lnTo>
                  <a:pt x="413" y="21"/>
                </a:lnTo>
                <a:lnTo>
                  <a:pt x="409" y="20"/>
                </a:lnTo>
                <a:lnTo>
                  <a:pt x="407" y="10"/>
                </a:lnTo>
                <a:lnTo>
                  <a:pt x="407" y="0"/>
                </a:lnTo>
                <a:lnTo>
                  <a:pt x="403" y="2"/>
                </a:lnTo>
                <a:lnTo>
                  <a:pt x="401" y="6"/>
                </a:lnTo>
                <a:lnTo>
                  <a:pt x="401" y="8"/>
                </a:lnTo>
                <a:lnTo>
                  <a:pt x="401" y="12"/>
                </a:lnTo>
                <a:lnTo>
                  <a:pt x="401" y="20"/>
                </a:lnTo>
                <a:lnTo>
                  <a:pt x="399" y="25"/>
                </a:lnTo>
                <a:lnTo>
                  <a:pt x="390" y="33"/>
                </a:lnTo>
                <a:lnTo>
                  <a:pt x="378" y="41"/>
                </a:lnTo>
                <a:lnTo>
                  <a:pt x="372" y="43"/>
                </a:lnTo>
                <a:lnTo>
                  <a:pt x="365" y="44"/>
                </a:lnTo>
                <a:lnTo>
                  <a:pt x="355" y="44"/>
                </a:lnTo>
                <a:lnTo>
                  <a:pt x="346" y="44"/>
                </a:lnTo>
                <a:lnTo>
                  <a:pt x="338" y="46"/>
                </a:lnTo>
                <a:lnTo>
                  <a:pt x="328" y="52"/>
                </a:lnTo>
                <a:lnTo>
                  <a:pt x="325" y="56"/>
                </a:lnTo>
                <a:lnTo>
                  <a:pt x="321" y="60"/>
                </a:lnTo>
                <a:lnTo>
                  <a:pt x="319" y="66"/>
                </a:lnTo>
                <a:lnTo>
                  <a:pt x="315" y="71"/>
                </a:lnTo>
                <a:lnTo>
                  <a:pt x="301" y="71"/>
                </a:lnTo>
                <a:lnTo>
                  <a:pt x="290" y="71"/>
                </a:lnTo>
                <a:lnTo>
                  <a:pt x="278" y="73"/>
                </a:lnTo>
                <a:lnTo>
                  <a:pt x="269" y="75"/>
                </a:lnTo>
                <a:lnTo>
                  <a:pt x="250" y="81"/>
                </a:lnTo>
                <a:lnTo>
                  <a:pt x="230" y="85"/>
                </a:lnTo>
                <a:lnTo>
                  <a:pt x="227" y="81"/>
                </a:lnTo>
                <a:lnTo>
                  <a:pt x="225" y="75"/>
                </a:lnTo>
                <a:lnTo>
                  <a:pt x="223" y="68"/>
                </a:lnTo>
                <a:lnTo>
                  <a:pt x="221" y="58"/>
                </a:lnTo>
                <a:lnTo>
                  <a:pt x="215" y="54"/>
                </a:lnTo>
                <a:lnTo>
                  <a:pt x="207" y="52"/>
                </a:lnTo>
                <a:lnTo>
                  <a:pt x="198" y="52"/>
                </a:lnTo>
                <a:lnTo>
                  <a:pt x="190" y="56"/>
                </a:lnTo>
                <a:lnTo>
                  <a:pt x="192" y="66"/>
                </a:lnTo>
                <a:lnTo>
                  <a:pt x="194" y="75"/>
                </a:lnTo>
                <a:lnTo>
                  <a:pt x="188" y="81"/>
                </a:lnTo>
                <a:lnTo>
                  <a:pt x="184" y="87"/>
                </a:lnTo>
                <a:lnTo>
                  <a:pt x="184" y="92"/>
                </a:lnTo>
                <a:lnTo>
                  <a:pt x="184" y="96"/>
                </a:lnTo>
                <a:lnTo>
                  <a:pt x="184" y="108"/>
                </a:lnTo>
                <a:lnTo>
                  <a:pt x="184" y="116"/>
                </a:lnTo>
                <a:lnTo>
                  <a:pt x="171" y="116"/>
                </a:lnTo>
                <a:lnTo>
                  <a:pt x="159" y="116"/>
                </a:lnTo>
                <a:lnTo>
                  <a:pt x="158" y="125"/>
                </a:lnTo>
                <a:lnTo>
                  <a:pt x="158" y="139"/>
                </a:lnTo>
                <a:lnTo>
                  <a:pt x="138" y="146"/>
                </a:lnTo>
                <a:lnTo>
                  <a:pt x="119" y="154"/>
                </a:lnTo>
                <a:lnTo>
                  <a:pt x="113" y="173"/>
                </a:lnTo>
                <a:lnTo>
                  <a:pt x="108" y="185"/>
                </a:lnTo>
                <a:lnTo>
                  <a:pt x="115" y="196"/>
                </a:lnTo>
                <a:lnTo>
                  <a:pt x="125" y="204"/>
                </a:lnTo>
                <a:lnTo>
                  <a:pt x="121" y="208"/>
                </a:lnTo>
                <a:lnTo>
                  <a:pt x="117" y="210"/>
                </a:lnTo>
                <a:lnTo>
                  <a:pt x="113" y="211"/>
                </a:lnTo>
                <a:lnTo>
                  <a:pt x="110" y="211"/>
                </a:lnTo>
                <a:lnTo>
                  <a:pt x="104" y="211"/>
                </a:lnTo>
                <a:lnTo>
                  <a:pt x="102" y="213"/>
                </a:lnTo>
                <a:lnTo>
                  <a:pt x="100" y="217"/>
                </a:lnTo>
                <a:lnTo>
                  <a:pt x="100" y="221"/>
                </a:lnTo>
                <a:lnTo>
                  <a:pt x="100" y="229"/>
                </a:lnTo>
                <a:lnTo>
                  <a:pt x="104" y="233"/>
                </a:lnTo>
                <a:lnTo>
                  <a:pt x="108" y="233"/>
                </a:lnTo>
                <a:lnTo>
                  <a:pt x="113" y="233"/>
                </a:lnTo>
                <a:lnTo>
                  <a:pt x="117" y="233"/>
                </a:lnTo>
                <a:lnTo>
                  <a:pt x="123" y="234"/>
                </a:lnTo>
                <a:lnTo>
                  <a:pt x="129" y="236"/>
                </a:lnTo>
                <a:lnTo>
                  <a:pt x="133" y="242"/>
                </a:lnTo>
                <a:lnTo>
                  <a:pt x="129" y="254"/>
                </a:lnTo>
                <a:lnTo>
                  <a:pt x="121" y="261"/>
                </a:lnTo>
                <a:lnTo>
                  <a:pt x="117" y="267"/>
                </a:lnTo>
                <a:lnTo>
                  <a:pt x="115" y="273"/>
                </a:lnTo>
                <a:lnTo>
                  <a:pt x="117" y="281"/>
                </a:lnTo>
                <a:lnTo>
                  <a:pt x="123" y="288"/>
                </a:lnTo>
                <a:lnTo>
                  <a:pt x="133" y="300"/>
                </a:lnTo>
                <a:lnTo>
                  <a:pt x="142" y="309"/>
                </a:lnTo>
                <a:lnTo>
                  <a:pt x="148" y="315"/>
                </a:lnTo>
                <a:lnTo>
                  <a:pt x="152" y="321"/>
                </a:lnTo>
                <a:lnTo>
                  <a:pt x="156" y="327"/>
                </a:lnTo>
                <a:lnTo>
                  <a:pt x="158" y="334"/>
                </a:lnTo>
                <a:lnTo>
                  <a:pt x="150" y="348"/>
                </a:lnTo>
                <a:lnTo>
                  <a:pt x="140" y="371"/>
                </a:lnTo>
                <a:lnTo>
                  <a:pt x="135" y="377"/>
                </a:lnTo>
                <a:lnTo>
                  <a:pt x="129" y="380"/>
                </a:lnTo>
                <a:lnTo>
                  <a:pt x="125" y="382"/>
                </a:lnTo>
                <a:lnTo>
                  <a:pt x="123" y="386"/>
                </a:lnTo>
                <a:lnTo>
                  <a:pt x="121" y="392"/>
                </a:lnTo>
                <a:lnTo>
                  <a:pt x="119" y="400"/>
                </a:lnTo>
                <a:lnTo>
                  <a:pt x="102" y="398"/>
                </a:lnTo>
                <a:lnTo>
                  <a:pt x="85" y="398"/>
                </a:lnTo>
                <a:lnTo>
                  <a:pt x="83" y="403"/>
                </a:lnTo>
                <a:lnTo>
                  <a:pt x="79" y="409"/>
                </a:lnTo>
                <a:lnTo>
                  <a:pt x="79" y="417"/>
                </a:lnTo>
                <a:lnTo>
                  <a:pt x="77" y="423"/>
                </a:lnTo>
                <a:lnTo>
                  <a:pt x="69" y="424"/>
                </a:lnTo>
                <a:lnTo>
                  <a:pt x="60" y="424"/>
                </a:lnTo>
                <a:lnTo>
                  <a:pt x="56" y="424"/>
                </a:lnTo>
                <a:lnTo>
                  <a:pt x="52" y="426"/>
                </a:lnTo>
                <a:lnTo>
                  <a:pt x="48" y="430"/>
                </a:lnTo>
                <a:lnTo>
                  <a:pt x="46" y="434"/>
                </a:lnTo>
                <a:lnTo>
                  <a:pt x="44" y="440"/>
                </a:lnTo>
                <a:lnTo>
                  <a:pt x="46" y="446"/>
                </a:lnTo>
                <a:lnTo>
                  <a:pt x="50" y="448"/>
                </a:lnTo>
                <a:lnTo>
                  <a:pt x="54" y="451"/>
                </a:lnTo>
                <a:lnTo>
                  <a:pt x="58" y="453"/>
                </a:lnTo>
                <a:lnTo>
                  <a:pt x="62" y="457"/>
                </a:lnTo>
                <a:lnTo>
                  <a:pt x="64" y="465"/>
                </a:lnTo>
                <a:lnTo>
                  <a:pt x="64" y="474"/>
                </a:lnTo>
                <a:lnTo>
                  <a:pt x="60" y="478"/>
                </a:lnTo>
                <a:lnTo>
                  <a:pt x="56" y="478"/>
                </a:lnTo>
                <a:lnTo>
                  <a:pt x="52" y="478"/>
                </a:lnTo>
                <a:lnTo>
                  <a:pt x="48" y="476"/>
                </a:lnTo>
                <a:lnTo>
                  <a:pt x="42" y="472"/>
                </a:lnTo>
                <a:lnTo>
                  <a:pt x="37" y="471"/>
                </a:lnTo>
                <a:lnTo>
                  <a:pt x="35" y="480"/>
                </a:lnTo>
                <a:lnTo>
                  <a:pt x="33" y="488"/>
                </a:lnTo>
                <a:lnTo>
                  <a:pt x="25" y="490"/>
                </a:lnTo>
                <a:lnTo>
                  <a:pt x="18" y="488"/>
                </a:lnTo>
                <a:lnTo>
                  <a:pt x="14" y="490"/>
                </a:lnTo>
                <a:lnTo>
                  <a:pt x="10" y="492"/>
                </a:lnTo>
                <a:lnTo>
                  <a:pt x="4" y="495"/>
                </a:lnTo>
                <a:lnTo>
                  <a:pt x="0" y="503"/>
                </a:lnTo>
                <a:lnTo>
                  <a:pt x="6" y="509"/>
                </a:lnTo>
                <a:lnTo>
                  <a:pt x="10" y="517"/>
                </a:lnTo>
                <a:lnTo>
                  <a:pt x="12" y="522"/>
                </a:lnTo>
                <a:lnTo>
                  <a:pt x="12" y="528"/>
                </a:lnTo>
                <a:lnTo>
                  <a:pt x="12" y="538"/>
                </a:lnTo>
                <a:lnTo>
                  <a:pt x="14" y="545"/>
                </a:lnTo>
                <a:lnTo>
                  <a:pt x="23" y="549"/>
                </a:lnTo>
                <a:lnTo>
                  <a:pt x="29" y="555"/>
                </a:lnTo>
                <a:lnTo>
                  <a:pt x="29" y="570"/>
                </a:lnTo>
                <a:lnTo>
                  <a:pt x="27" y="582"/>
                </a:lnTo>
                <a:lnTo>
                  <a:pt x="35" y="597"/>
                </a:lnTo>
                <a:lnTo>
                  <a:pt x="48" y="616"/>
                </a:lnTo>
                <a:lnTo>
                  <a:pt x="64" y="636"/>
                </a:lnTo>
                <a:lnTo>
                  <a:pt x="73" y="647"/>
                </a:lnTo>
                <a:lnTo>
                  <a:pt x="69" y="668"/>
                </a:lnTo>
                <a:lnTo>
                  <a:pt x="69" y="685"/>
                </a:lnTo>
                <a:lnTo>
                  <a:pt x="73" y="685"/>
                </a:lnTo>
                <a:lnTo>
                  <a:pt x="77" y="684"/>
                </a:lnTo>
                <a:lnTo>
                  <a:pt x="83" y="680"/>
                </a:lnTo>
                <a:lnTo>
                  <a:pt x="87" y="676"/>
                </a:lnTo>
                <a:lnTo>
                  <a:pt x="96" y="662"/>
                </a:lnTo>
                <a:lnTo>
                  <a:pt x="104" y="651"/>
                </a:lnTo>
                <a:lnTo>
                  <a:pt x="113" y="651"/>
                </a:lnTo>
                <a:lnTo>
                  <a:pt x="127" y="651"/>
                </a:lnTo>
                <a:lnTo>
                  <a:pt x="142" y="657"/>
                </a:lnTo>
                <a:lnTo>
                  <a:pt x="158" y="664"/>
                </a:lnTo>
                <a:lnTo>
                  <a:pt x="173" y="672"/>
                </a:lnTo>
                <a:lnTo>
                  <a:pt x="186" y="684"/>
                </a:lnTo>
                <a:lnTo>
                  <a:pt x="190" y="689"/>
                </a:lnTo>
                <a:lnTo>
                  <a:pt x="194" y="697"/>
                </a:lnTo>
                <a:lnTo>
                  <a:pt x="196" y="703"/>
                </a:lnTo>
                <a:lnTo>
                  <a:pt x="196" y="709"/>
                </a:lnTo>
                <a:lnTo>
                  <a:pt x="194" y="732"/>
                </a:lnTo>
                <a:lnTo>
                  <a:pt x="190" y="749"/>
                </a:lnTo>
                <a:lnTo>
                  <a:pt x="188" y="756"/>
                </a:lnTo>
                <a:lnTo>
                  <a:pt x="188" y="764"/>
                </a:lnTo>
                <a:lnTo>
                  <a:pt x="190" y="772"/>
                </a:lnTo>
                <a:lnTo>
                  <a:pt x="198" y="778"/>
                </a:lnTo>
                <a:lnTo>
                  <a:pt x="202" y="780"/>
                </a:lnTo>
                <a:lnTo>
                  <a:pt x="206" y="778"/>
                </a:lnTo>
                <a:lnTo>
                  <a:pt x="209" y="776"/>
                </a:lnTo>
                <a:lnTo>
                  <a:pt x="215" y="774"/>
                </a:lnTo>
                <a:lnTo>
                  <a:pt x="221" y="770"/>
                </a:lnTo>
                <a:lnTo>
                  <a:pt x="230" y="768"/>
                </a:lnTo>
                <a:lnTo>
                  <a:pt x="242" y="766"/>
                </a:lnTo>
                <a:lnTo>
                  <a:pt x="257" y="768"/>
                </a:lnTo>
                <a:lnTo>
                  <a:pt x="267" y="770"/>
                </a:lnTo>
                <a:lnTo>
                  <a:pt x="277" y="774"/>
                </a:lnTo>
                <a:lnTo>
                  <a:pt x="282" y="778"/>
                </a:lnTo>
                <a:lnTo>
                  <a:pt x="286" y="783"/>
                </a:lnTo>
                <a:lnTo>
                  <a:pt x="292" y="791"/>
                </a:lnTo>
                <a:lnTo>
                  <a:pt x="296" y="80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7" name="Freeform 18"/>
          <p:cNvSpPr>
            <a:spLocks noChangeAspect="1"/>
          </p:cNvSpPr>
          <p:nvPr/>
        </p:nvSpPr>
        <p:spPr bwMode="auto">
          <a:xfrm>
            <a:off x="3541315" y="4279068"/>
            <a:ext cx="41439" cy="33146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0 w 42"/>
              <a:gd name="T5" fmla="*/ 2147483647 h 34"/>
              <a:gd name="T6" fmla="*/ 0 w 42"/>
              <a:gd name="T7" fmla="*/ 2147483647 h 34"/>
              <a:gd name="T8" fmla="*/ 0 w 42"/>
              <a:gd name="T9" fmla="*/ 2147483647 h 34"/>
              <a:gd name="T10" fmla="*/ 0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0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0 h 34"/>
              <a:gd name="T26" fmla="*/ 2147483647 w 42"/>
              <a:gd name="T27" fmla="*/ 0 h 34"/>
              <a:gd name="T28" fmla="*/ 2147483647 w 42"/>
              <a:gd name="T29" fmla="*/ 0 h 34"/>
              <a:gd name="T30" fmla="*/ 2147483647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2147483647 h 34"/>
              <a:gd name="T42" fmla="*/ 2147483647 w 42"/>
              <a:gd name="T43" fmla="*/ 2147483647 h 34"/>
              <a:gd name="T44" fmla="*/ 2147483647 w 42"/>
              <a:gd name="T45" fmla="*/ 2147483647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0 w 42"/>
              <a:gd name="T53" fmla="*/ 2147483647 h 34"/>
              <a:gd name="T54" fmla="*/ 2147483647 w 42"/>
              <a:gd name="T55" fmla="*/ 2147483647 h 34"/>
              <a:gd name="T56" fmla="*/ 2147483647 w 42"/>
              <a:gd name="T57" fmla="*/ 2147483647 h 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2" h="34">
                <a:moveTo>
                  <a:pt x="5" y="15"/>
                </a:moveTo>
                <a:lnTo>
                  <a:pt x="3" y="11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3" y="2"/>
                </a:lnTo>
                <a:lnTo>
                  <a:pt x="5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5" y="2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2" y="4"/>
                </a:lnTo>
                <a:lnTo>
                  <a:pt x="42" y="8"/>
                </a:lnTo>
                <a:lnTo>
                  <a:pt x="42" y="13"/>
                </a:lnTo>
                <a:lnTo>
                  <a:pt x="38" y="21"/>
                </a:lnTo>
                <a:lnTo>
                  <a:pt x="38" y="27"/>
                </a:lnTo>
                <a:lnTo>
                  <a:pt x="36" y="29"/>
                </a:lnTo>
                <a:lnTo>
                  <a:pt x="34" y="31"/>
                </a:lnTo>
                <a:lnTo>
                  <a:pt x="30" y="33"/>
                </a:lnTo>
                <a:lnTo>
                  <a:pt x="23" y="34"/>
                </a:lnTo>
                <a:lnTo>
                  <a:pt x="15" y="33"/>
                </a:lnTo>
                <a:lnTo>
                  <a:pt x="3" y="29"/>
                </a:lnTo>
                <a:lnTo>
                  <a:pt x="0" y="27"/>
                </a:lnTo>
                <a:lnTo>
                  <a:pt x="2" y="21"/>
                </a:lnTo>
                <a:lnTo>
                  <a:pt x="5" y="1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Freeform 19"/>
          <p:cNvSpPr>
            <a:spLocks noChangeAspect="1" noEditPoints="1"/>
          </p:cNvSpPr>
          <p:nvPr/>
        </p:nvSpPr>
        <p:spPr bwMode="auto">
          <a:xfrm>
            <a:off x="3911332" y="3788573"/>
            <a:ext cx="855581" cy="362291"/>
          </a:xfrm>
          <a:custGeom>
            <a:avLst/>
            <a:gdLst>
              <a:gd name="T0" fmla="*/ 2147483647 w 876"/>
              <a:gd name="T1" fmla="*/ 2147483647 h 384"/>
              <a:gd name="T2" fmla="*/ 2147483647 w 876"/>
              <a:gd name="T3" fmla="*/ 2147483647 h 384"/>
              <a:gd name="T4" fmla="*/ 2147483647 w 876"/>
              <a:gd name="T5" fmla="*/ 2147483647 h 384"/>
              <a:gd name="T6" fmla="*/ 2147483647 w 876"/>
              <a:gd name="T7" fmla="*/ 2147483647 h 384"/>
              <a:gd name="T8" fmla="*/ 2147483647 w 876"/>
              <a:gd name="T9" fmla="*/ 2147483647 h 384"/>
              <a:gd name="T10" fmla="*/ 2147483647 w 876"/>
              <a:gd name="T11" fmla="*/ 2147483647 h 384"/>
              <a:gd name="T12" fmla="*/ 2147483647 w 876"/>
              <a:gd name="T13" fmla="*/ 2147483647 h 384"/>
              <a:gd name="T14" fmla="*/ 2147483647 w 876"/>
              <a:gd name="T15" fmla="*/ 2147483647 h 384"/>
              <a:gd name="T16" fmla="*/ 2147483647 w 876"/>
              <a:gd name="T17" fmla="*/ 2147483647 h 384"/>
              <a:gd name="T18" fmla="*/ 2147483647 w 876"/>
              <a:gd name="T19" fmla="*/ 2147483647 h 384"/>
              <a:gd name="T20" fmla="*/ 2147483647 w 876"/>
              <a:gd name="T21" fmla="*/ 2147483647 h 384"/>
              <a:gd name="T22" fmla="*/ 2147483647 w 876"/>
              <a:gd name="T23" fmla="*/ 2147483647 h 384"/>
              <a:gd name="T24" fmla="*/ 2147483647 w 876"/>
              <a:gd name="T25" fmla="*/ 2147483647 h 384"/>
              <a:gd name="T26" fmla="*/ 2147483647 w 876"/>
              <a:gd name="T27" fmla="*/ 2147483647 h 384"/>
              <a:gd name="T28" fmla="*/ 2147483647 w 876"/>
              <a:gd name="T29" fmla="*/ 2147483647 h 384"/>
              <a:gd name="T30" fmla="*/ 2147483647 w 876"/>
              <a:gd name="T31" fmla="*/ 2147483647 h 384"/>
              <a:gd name="T32" fmla="*/ 2147483647 w 876"/>
              <a:gd name="T33" fmla="*/ 2147483647 h 384"/>
              <a:gd name="T34" fmla="*/ 2147483647 w 876"/>
              <a:gd name="T35" fmla="*/ 2147483647 h 384"/>
              <a:gd name="T36" fmla="*/ 2147483647 w 876"/>
              <a:gd name="T37" fmla="*/ 2147483647 h 384"/>
              <a:gd name="T38" fmla="*/ 2147483647 w 876"/>
              <a:gd name="T39" fmla="*/ 2147483647 h 384"/>
              <a:gd name="T40" fmla="*/ 2147483647 w 876"/>
              <a:gd name="T41" fmla="*/ 2147483647 h 384"/>
              <a:gd name="T42" fmla="*/ 2147483647 w 876"/>
              <a:gd name="T43" fmla="*/ 2147483647 h 384"/>
              <a:gd name="T44" fmla="*/ 2147483647 w 876"/>
              <a:gd name="T45" fmla="*/ 2147483647 h 384"/>
              <a:gd name="T46" fmla="*/ 2147483647 w 876"/>
              <a:gd name="T47" fmla="*/ 2147483647 h 384"/>
              <a:gd name="T48" fmla="*/ 2147483647 w 876"/>
              <a:gd name="T49" fmla="*/ 2147483647 h 384"/>
              <a:gd name="T50" fmla="*/ 2147483647 w 876"/>
              <a:gd name="T51" fmla="*/ 2147483647 h 384"/>
              <a:gd name="T52" fmla="*/ 2147483647 w 876"/>
              <a:gd name="T53" fmla="*/ 2147483647 h 384"/>
              <a:gd name="T54" fmla="*/ 2147483647 w 876"/>
              <a:gd name="T55" fmla="*/ 2147483647 h 384"/>
              <a:gd name="T56" fmla="*/ 2147483647 w 876"/>
              <a:gd name="T57" fmla="*/ 2147483647 h 384"/>
              <a:gd name="T58" fmla="*/ 2147483647 w 876"/>
              <a:gd name="T59" fmla="*/ 2147483647 h 384"/>
              <a:gd name="T60" fmla="*/ 2147483647 w 876"/>
              <a:gd name="T61" fmla="*/ 2147483647 h 384"/>
              <a:gd name="T62" fmla="*/ 2147483647 w 876"/>
              <a:gd name="T63" fmla="*/ 2147483647 h 384"/>
              <a:gd name="T64" fmla="*/ 2147483647 w 876"/>
              <a:gd name="T65" fmla="*/ 2147483647 h 384"/>
              <a:gd name="T66" fmla="*/ 2147483647 w 876"/>
              <a:gd name="T67" fmla="*/ 2147483647 h 384"/>
              <a:gd name="T68" fmla="*/ 2147483647 w 876"/>
              <a:gd name="T69" fmla="*/ 2147483647 h 384"/>
              <a:gd name="T70" fmla="*/ 2147483647 w 876"/>
              <a:gd name="T71" fmla="*/ 2147483647 h 384"/>
              <a:gd name="T72" fmla="*/ 2147483647 w 876"/>
              <a:gd name="T73" fmla="*/ 2147483647 h 384"/>
              <a:gd name="T74" fmla="*/ 2147483647 w 876"/>
              <a:gd name="T75" fmla="*/ 2147483647 h 384"/>
              <a:gd name="T76" fmla="*/ 2147483647 w 876"/>
              <a:gd name="T77" fmla="*/ 2147483647 h 384"/>
              <a:gd name="T78" fmla="*/ 2147483647 w 876"/>
              <a:gd name="T79" fmla="*/ 2147483647 h 384"/>
              <a:gd name="T80" fmla="*/ 2147483647 w 876"/>
              <a:gd name="T81" fmla="*/ 2147483647 h 384"/>
              <a:gd name="T82" fmla="*/ 2147483647 w 876"/>
              <a:gd name="T83" fmla="*/ 2147483647 h 384"/>
              <a:gd name="T84" fmla="*/ 2147483647 w 876"/>
              <a:gd name="T85" fmla="*/ 2147483647 h 384"/>
              <a:gd name="T86" fmla="*/ 2147483647 w 876"/>
              <a:gd name="T87" fmla="*/ 2147483647 h 384"/>
              <a:gd name="T88" fmla="*/ 2147483647 w 876"/>
              <a:gd name="T89" fmla="*/ 2147483647 h 384"/>
              <a:gd name="T90" fmla="*/ 2147483647 w 876"/>
              <a:gd name="T91" fmla="*/ 2147483647 h 384"/>
              <a:gd name="T92" fmla="*/ 2147483647 w 876"/>
              <a:gd name="T93" fmla="*/ 2147483647 h 384"/>
              <a:gd name="T94" fmla="*/ 2147483647 w 876"/>
              <a:gd name="T95" fmla="*/ 2147483647 h 384"/>
              <a:gd name="T96" fmla="*/ 2147483647 w 876"/>
              <a:gd name="T97" fmla="*/ 2147483647 h 384"/>
              <a:gd name="T98" fmla="*/ 2147483647 w 876"/>
              <a:gd name="T99" fmla="*/ 2147483647 h 384"/>
              <a:gd name="T100" fmla="*/ 2147483647 w 876"/>
              <a:gd name="T101" fmla="*/ 2147483647 h 384"/>
              <a:gd name="T102" fmla="*/ 2147483647 w 876"/>
              <a:gd name="T103" fmla="*/ 2147483647 h 384"/>
              <a:gd name="T104" fmla="*/ 2147483647 w 876"/>
              <a:gd name="T105" fmla="*/ 2147483647 h 384"/>
              <a:gd name="T106" fmla="*/ 2147483647 w 876"/>
              <a:gd name="T107" fmla="*/ 2147483647 h 384"/>
              <a:gd name="T108" fmla="*/ 2147483647 w 876"/>
              <a:gd name="T109" fmla="*/ 2147483647 h 384"/>
              <a:gd name="T110" fmla="*/ 2147483647 w 876"/>
              <a:gd name="T111" fmla="*/ 2147483647 h 384"/>
              <a:gd name="T112" fmla="*/ 2147483647 w 876"/>
              <a:gd name="T113" fmla="*/ 2147483647 h 384"/>
              <a:gd name="T114" fmla="*/ 2147483647 w 876"/>
              <a:gd name="T115" fmla="*/ 2147483647 h 384"/>
              <a:gd name="T116" fmla="*/ 2147483647 w 876"/>
              <a:gd name="T117" fmla="*/ 2147483647 h 384"/>
              <a:gd name="T118" fmla="*/ 2147483647 w 876"/>
              <a:gd name="T119" fmla="*/ 2147483647 h 384"/>
              <a:gd name="T120" fmla="*/ 2147483647 w 876"/>
              <a:gd name="T121" fmla="*/ 2147483647 h 384"/>
              <a:gd name="T122" fmla="*/ 2147483647 w 876"/>
              <a:gd name="T123" fmla="*/ 2147483647 h 38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76" h="384">
                <a:moveTo>
                  <a:pt x="176" y="300"/>
                </a:moveTo>
                <a:lnTo>
                  <a:pt x="174" y="302"/>
                </a:lnTo>
                <a:lnTo>
                  <a:pt x="174" y="304"/>
                </a:lnTo>
                <a:lnTo>
                  <a:pt x="174" y="306"/>
                </a:lnTo>
                <a:lnTo>
                  <a:pt x="174" y="307"/>
                </a:lnTo>
                <a:lnTo>
                  <a:pt x="172" y="309"/>
                </a:lnTo>
                <a:lnTo>
                  <a:pt x="174" y="311"/>
                </a:lnTo>
                <a:lnTo>
                  <a:pt x="174" y="313"/>
                </a:lnTo>
                <a:lnTo>
                  <a:pt x="174" y="315"/>
                </a:lnTo>
                <a:lnTo>
                  <a:pt x="174" y="317"/>
                </a:lnTo>
                <a:lnTo>
                  <a:pt x="176" y="317"/>
                </a:lnTo>
                <a:lnTo>
                  <a:pt x="176" y="319"/>
                </a:lnTo>
                <a:lnTo>
                  <a:pt x="178" y="321"/>
                </a:lnTo>
                <a:lnTo>
                  <a:pt x="180" y="323"/>
                </a:lnTo>
                <a:lnTo>
                  <a:pt x="182" y="323"/>
                </a:lnTo>
                <a:lnTo>
                  <a:pt x="184" y="325"/>
                </a:lnTo>
                <a:lnTo>
                  <a:pt x="188" y="325"/>
                </a:lnTo>
                <a:lnTo>
                  <a:pt x="190" y="327"/>
                </a:lnTo>
                <a:lnTo>
                  <a:pt x="191" y="327"/>
                </a:lnTo>
                <a:lnTo>
                  <a:pt x="193" y="327"/>
                </a:lnTo>
                <a:lnTo>
                  <a:pt x="195" y="327"/>
                </a:lnTo>
                <a:lnTo>
                  <a:pt x="195" y="325"/>
                </a:lnTo>
                <a:lnTo>
                  <a:pt x="197" y="325"/>
                </a:lnTo>
                <a:lnTo>
                  <a:pt x="199" y="325"/>
                </a:lnTo>
                <a:lnTo>
                  <a:pt x="201" y="323"/>
                </a:lnTo>
                <a:lnTo>
                  <a:pt x="203" y="321"/>
                </a:lnTo>
                <a:lnTo>
                  <a:pt x="205" y="321"/>
                </a:lnTo>
                <a:lnTo>
                  <a:pt x="207" y="317"/>
                </a:lnTo>
                <a:lnTo>
                  <a:pt x="205" y="313"/>
                </a:lnTo>
                <a:lnTo>
                  <a:pt x="205" y="309"/>
                </a:lnTo>
                <a:lnTo>
                  <a:pt x="203" y="306"/>
                </a:lnTo>
                <a:lnTo>
                  <a:pt x="203" y="302"/>
                </a:lnTo>
                <a:lnTo>
                  <a:pt x="201" y="300"/>
                </a:lnTo>
                <a:lnTo>
                  <a:pt x="199" y="298"/>
                </a:lnTo>
                <a:lnTo>
                  <a:pt x="197" y="296"/>
                </a:lnTo>
                <a:lnTo>
                  <a:pt x="195" y="294"/>
                </a:lnTo>
                <a:lnTo>
                  <a:pt x="191" y="292"/>
                </a:lnTo>
                <a:lnTo>
                  <a:pt x="190" y="292"/>
                </a:lnTo>
                <a:lnTo>
                  <a:pt x="188" y="292"/>
                </a:lnTo>
                <a:lnTo>
                  <a:pt x="184" y="294"/>
                </a:lnTo>
                <a:lnTo>
                  <a:pt x="182" y="294"/>
                </a:lnTo>
                <a:lnTo>
                  <a:pt x="180" y="296"/>
                </a:lnTo>
                <a:lnTo>
                  <a:pt x="178" y="298"/>
                </a:lnTo>
                <a:lnTo>
                  <a:pt x="176" y="300"/>
                </a:lnTo>
                <a:close/>
                <a:moveTo>
                  <a:pt x="211" y="340"/>
                </a:moveTo>
                <a:lnTo>
                  <a:pt x="211" y="344"/>
                </a:lnTo>
                <a:lnTo>
                  <a:pt x="213" y="350"/>
                </a:lnTo>
                <a:lnTo>
                  <a:pt x="211" y="350"/>
                </a:lnTo>
                <a:lnTo>
                  <a:pt x="211" y="352"/>
                </a:lnTo>
                <a:lnTo>
                  <a:pt x="207" y="355"/>
                </a:lnTo>
                <a:lnTo>
                  <a:pt x="205" y="361"/>
                </a:lnTo>
                <a:lnTo>
                  <a:pt x="205" y="363"/>
                </a:lnTo>
                <a:lnTo>
                  <a:pt x="205" y="365"/>
                </a:lnTo>
                <a:lnTo>
                  <a:pt x="205" y="367"/>
                </a:lnTo>
                <a:lnTo>
                  <a:pt x="207" y="367"/>
                </a:lnTo>
                <a:lnTo>
                  <a:pt x="207" y="369"/>
                </a:lnTo>
                <a:lnTo>
                  <a:pt x="209" y="369"/>
                </a:lnTo>
                <a:lnTo>
                  <a:pt x="211" y="369"/>
                </a:lnTo>
                <a:lnTo>
                  <a:pt x="213" y="369"/>
                </a:lnTo>
                <a:lnTo>
                  <a:pt x="214" y="369"/>
                </a:lnTo>
                <a:lnTo>
                  <a:pt x="216" y="369"/>
                </a:lnTo>
                <a:lnTo>
                  <a:pt x="218" y="367"/>
                </a:lnTo>
                <a:lnTo>
                  <a:pt x="226" y="363"/>
                </a:lnTo>
                <a:lnTo>
                  <a:pt x="234" y="357"/>
                </a:lnTo>
                <a:lnTo>
                  <a:pt x="238" y="359"/>
                </a:lnTo>
                <a:lnTo>
                  <a:pt x="241" y="359"/>
                </a:lnTo>
                <a:lnTo>
                  <a:pt x="245" y="361"/>
                </a:lnTo>
                <a:lnTo>
                  <a:pt x="247" y="361"/>
                </a:lnTo>
                <a:lnTo>
                  <a:pt x="249" y="361"/>
                </a:lnTo>
                <a:lnTo>
                  <a:pt x="251" y="361"/>
                </a:lnTo>
                <a:lnTo>
                  <a:pt x="259" y="357"/>
                </a:lnTo>
                <a:lnTo>
                  <a:pt x="266" y="352"/>
                </a:lnTo>
                <a:lnTo>
                  <a:pt x="270" y="348"/>
                </a:lnTo>
                <a:lnTo>
                  <a:pt x="276" y="342"/>
                </a:lnTo>
                <a:lnTo>
                  <a:pt x="278" y="342"/>
                </a:lnTo>
                <a:lnTo>
                  <a:pt x="280" y="342"/>
                </a:lnTo>
                <a:lnTo>
                  <a:pt x="285" y="342"/>
                </a:lnTo>
                <a:lnTo>
                  <a:pt x="291" y="342"/>
                </a:lnTo>
                <a:lnTo>
                  <a:pt x="293" y="340"/>
                </a:lnTo>
                <a:lnTo>
                  <a:pt x="295" y="340"/>
                </a:lnTo>
                <a:lnTo>
                  <a:pt x="297" y="338"/>
                </a:lnTo>
                <a:lnTo>
                  <a:pt x="299" y="336"/>
                </a:lnTo>
                <a:lnTo>
                  <a:pt x="299" y="334"/>
                </a:lnTo>
                <a:lnTo>
                  <a:pt x="299" y="330"/>
                </a:lnTo>
                <a:lnTo>
                  <a:pt x="299" y="329"/>
                </a:lnTo>
                <a:lnTo>
                  <a:pt x="299" y="327"/>
                </a:lnTo>
                <a:lnTo>
                  <a:pt x="297" y="325"/>
                </a:lnTo>
                <a:lnTo>
                  <a:pt x="295" y="325"/>
                </a:lnTo>
                <a:lnTo>
                  <a:pt x="293" y="323"/>
                </a:lnTo>
                <a:lnTo>
                  <a:pt x="291" y="321"/>
                </a:lnTo>
                <a:lnTo>
                  <a:pt x="287" y="319"/>
                </a:lnTo>
                <a:lnTo>
                  <a:pt x="285" y="319"/>
                </a:lnTo>
                <a:lnTo>
                  <a:pt x="285" y="317"/>
                </a:lnTo>
                <a:lnTo>
                  <a:pt x="284" y="315"/>
                </a:lnTo>
                <a:lnTo>
                  <a:pt x="284" y="313"/>
                </a:lnTo>
                <a:lnTo>
                  <a:pt x="282" y="311"/>
                </a:lnTo>
                <a:lnTo>
                  <a:pt x="280" y="311"/>
                </a:lnTo>
                <a:lnTo>
                  <a:pt x="280" y="309"/>
                </a:lnTo>
                <a:lnTo>
                  <a:pt x="278" y="309"/>
                </a:lnTo>
                <a:lnTo>
                  <a:pt x="274" y="307"/>
                </a:lnTo>
                <a:lnTo>
                  <a:pt x="270" y="306"/>
                </a:lnTo>
                <a:lnTo>
                  <a:pt x="266" y="306"/>
                </a:lnTo>
                <a:lnTo>
                  <a:pt x="261" y="304"/>
                </a:lnTo>
                <a:lnTo>
                  <a:pt x="259" y="302"/>
                </a:lnTo>
                <a:lnTo>
                  <a:pt x="257" y="300"/>
                </a:lnTo>
                <a:lnTo>
                  <a:pt x="255" y="298"/>
                </a:lnTo>
                <a:lnTo>
                  <a:pt x="253" y="298"/>
                </a:lnTo>
                <a:lnTo>
                  <a:pt x="251" y="298"/>
                </a:lnTo>
                <a:lnTo>
                  <a:pt x="249" y="298"/>
                </a:lnTo>
                <a:lnTo>
                  <a:pt x="247" y="298"/>
                </a:lnTo>
                <a:lnTo>
                  <a:pt x="241" y="298"/>
                </a:lnTo>
                <a:lnTo>
                  <a:pt x="236" y="300"/>
                </a:lnTo>
                <a:lnTo>
                  <a:pt x="232" y="300"/>
                </a:lnTo>
                <a:lnTo>
                  <a:pt x="228" y="300"/>
                </a:lnTo>
                <a:lnTo>
                  <a:pt x="226" y="300"/>
                </a:lnTo>
                <a:lnTo>
                  <a:pt x="224" y="300"/>
                </a:lnTo>
                <a:lnTo>
                  <a:pt x="220" y="300"/>
                </a:lnTo>
                <a:lnTo>
                  <a:pt x="218" y="304"/>
                </a:lnTo>
                <a:lnTo>
                  <a:pt x="216" y="307"/>
                </a:lnTo>
                <a:lnTo>
                  <a:pt x="214" y="311"/>
                </a:lnTo>
                <a:lnTo>
                  <a:pt x="213" y="315"/>
                </a:lnTo>
                <a:lnTo>
                  <a:pt x="211" y="317"/>
                </a:lnTo>
                <a:lnTo>
                  <a:pt x="211" y="321"/>
                </a:lnTo>
                <a:lnTo>
                  <a:pt x="211" y="323"/>
                </a:lnTo>
                <a:lnTo>
                  <a:pt x="211" y="327"/>
                </a:lnTo>
                <a:lnTo>
                  <a:pt x="211" y="329"/>
                </a:lnTo>
                <a:lnTo>
                  <a:pt x="211" y="332"/>
                </a:lnTo>
                <a:lnTo>
                  <a:pt x="211" y="334"/>
                </a:lnTo>
                <a:lnTo>
                  <a:pt x="211" y="338"/>
                </a:lnTo>
                <a:lnTo>
                  <a:pt x="211" y="340"/>
                </a:lnTo>
                <a:close/>
                <a:moveTo>
                  <a:pt x="73" y="371"/>
                </a:moveTo>
                <a:lnTo>
                  <a:pt x="74" y="373"/>
                </a:lnTo>
                <a:lnTo>
                  <a:pt x="76" y="375"/>
                </a:lnTo>
                <a:lnTo>
                  <a:pt x="78" y="377"/>
                </a:lnTo>
                <a:lnTo>
                  <a:pt x="80" y="378"/>
                </a:lnTo>
                <a:lnTo>
                  <a:pt x="82" y="378"/>
                </a:lnTo>
                <a:lnTo>
                  <a:pt x="84" y="380"/>
                </a:lnTo>
                <a:lnTo>
                  <a:pt x="88" y="382"/>
                </a:lnTo>
                <a:lnTo>
                  <a:pt x="90" y="382"/>
                </a:lnTo>
                <a:lnTo>
                  <a:pt x="92" y="384"/>
                </a:lnTo>
                <a:lnTo>
                  <a:pt x="94" y="384"/>
                </a:lnTo>
                <a:lnTo>
                  <a:pt x="96" y="384"/>
                </a:lnTo>
                <a:lnTo>
                  <a:pt x="99" y="384"/>
                </a:lnTo>
                <a:lnTo>
                  <a:pt x="101" y="384"/>
                </a:lnTo>
                <a:lnTo>
                  <a:pt x="103" y="382"/>
                </a:lnTo>
                <a:lnTo>
                  <a:pt x="105" y="382"/>
                </a:lnTo>
                <a:lnTo>
                  <a:pt x="107" y="380"/>
                </a:lnTo>
                <a:lnTo>
                  <a:pt x="107" y="378"/>
                </a:lnTo>
                <a:lnTo>
                  <a:pt x="107" y="377"/>
                </a:lnTo>
                <a:lnTo>
                  <a:pt x="107" y="375"/>
                </a:lnTo>
                <a:lnTo>
                  <a:pt x="107" y="373"/>
                </a:lnTo>
                <a:lnTo>
                  <a:pt x="105" y="373"/>
                </a:lnTo>
                <a:lnTo>
                  <a:pt x="105" y="371"/>
                </a:lnTo>
                <a:lnTo>
                  <a:pt x="101" y="371"/>
                </a:lnTo>
                <a:lnTo>
                  <a:pt x="94" y="367"/>
                </a:lnTo>
                <a:lnTo>
                  <a:pt x="84" y="365"/>
                </a:lnTo>
                <a:lnTo>
                  <a:pt x="80" y="365"/>
                </a:lnTo>
                <a:lnTo>
                  <a:pt x="76" y="365"/>
                </a:lnTo>
                <a:lnTo>
                  <a:pt x="74" y="365"/>
                </a:lnTo>
                <a:lnTo>
                  <a:pt x="73" y="365"/>
                </a:lnTo>
                <a:lnTo>
                  <a:pt x="73" y="369"/>
                </a:lnTo>
                <a:lnTo>
                  <a:pt x="73" y="371"/>
                </a:lnTo>
                <a:close/>
                <a:moveTo>
                  <a:pt x="7" y="259"/>
                </a:moveTo>
                <a:lnTo>
                  <a:pt x="11" y="269"/>
                </a:lnTo>
                <a:lnTo>
                  <a:pt x="17" y="279"/>
                </a:lnTo>
                <a:lnTo>
                  <a:pt x="19" y="281"/>
                </a:lnTo>
                <a:lnTo>
                  <a:pt x="21" y="281"/>
                </a:lnTo>
                <a:lnTo>
                  <a:pt x="21" y="282"/>
                </a:lnTo>
                <a:lnTo>
                  <a:pt x="23" y="282"/>
                </a:lnTo>
                <a:lnTo>
                  <a:pt x="25" y="284"/>
                </a:lnTo>
                <a:lnTo>
                  <a:pt x="26" y="284"/>
                </a:lnTo>
                <a:lnTo>
                  <a:pt x="28" y="284"/>
                </a:lnTo>
                <a:lnTo>
                  <a:pt x="30" y="282"/>
                </a:lnTo>
                <a:lnTo>
                  <a:pt x="32" y="282"/>
                </a:lnTo>
                <a:lnTo>
                  <a:pt x="34" y="281"/>
                </a:lnTo>
                <a:lnTo>
                  <a:pt x="34" y="279"/>
                </a:lnTo>
                <a:lnTo>
                  <a:pt x="34" y="277"/>
                </a:lnTo>
                <a:lnTo>
                  <a:pt x="32" y="271"/>
                </a:lnTo>
                <a:lnTo>
                  <a:pt x="28" y="267"/>
                </a:lnTo>
                <a:lnTo>
                  <a:pt x="26" y="265"/>
                </a:lnTo>
                <a:lnTo>
                  <a:pt x="26" y="263"/>
                </a:lnTo>
                <a:lnTo>
                  <a:pt x="26" y="261"/>
                </a:lnTo>
                <a:lnTo>
                  <a:pt x="26" y="258"/>
                </a:lnTo>
                <a:lnTo>
                  <a:pt x="25" y="254"/>
                </a:lnTo>
                <a:lnTo>
                  <a:pt x="25" y="252"/>
                </a:lnTo>
                <a:lnTo>
                  <a:pt x="23" y="252"/>
                </a:lnTo>
                <a:lnTo>
                  <a:pt x="21" y="250"/>
                </a:lnTo>
                <a:lnTo>
                  <a:pt x="19" y="250"/>
                </a:lnTo>
                <a:lnTo>
                  <a:pt x="17" y="248"/>
                </a:lnTo>
                <a:lnTo>
                  <a:pt x="15" y="248"/>
                </a:lnTo>
                <a:lnTo>
                  <a:pt x="13" y="246"/>
                </a:lnTo>
                <a:lnTo>
                  <a:pt x="13" y="244"/>
                </a:lnTo>
                <a:lnTo>
                  <a:pt x="11" y="242"/>
                </a:lnTo>
                <a:lnTo>
                  <a:pt x="9" y="240"/>
                </a:lnTo>
                <a:lnTo>
                  <a:pt x="7" y="240"/>
                </a:lnTo>
                <a:lnTo>
                  <a:pt x="5" y="240"/>
                </a:lnTo>
                <a:lnTo>
                  <a:pt x="3" y="240"/>
                </a:lnTo>
                <a:lnTo>
                  <a:pt x="0" y="240"/>
                </a:lnTo>
                <a:lnTo>
                  <a:pt x="3" y="250"/>
                </a:lnTo>
                <a:lnTo>
                  <a:pt x="7" y="259"/>
                </a:lnTo>
                <a:close/>
                <a:moveTo>
                  <a:pt x="46" y="225"/>
                </a:moveTo>
                <a:lnTo>
                  <a:pt x="48" y="225"/>
                </a:lnTo>
                <a:lnTo>
                  <a:pt x="49" y="227"/>
                </a:lnTo>
                <a:lnTo>
                  <a:pt x="48" y="229"/>
                </a:lnTo>
                <a:lnTo>
                  <a:pt x="46" y="229"/>
                </a:lnTo>
                <a:lnTo>
                  <a:pt x="44" y="231"/>
                </a:lnTo>
                <a:lnTo>
                  <a:pt x="42" y="231"/>
                </a:lnTo>
                <a:lnTo>
                  <a:pt x="42" y="233"/>
                </a:lnTo>
                <a:lnTo>
                  <a:pt x="40" y="234"/>
                </a:lnTo>
                <a:lnTo>
                  <a:pt x="40" y="236"/>
                </a:lnTo>
                <a:lnTo>
                  <a:pt x="40" y="238"/>
                </a:lnTo>
                <a:lnTo>
                  <a:pt x="42" y="240"/>
                </a:lnTo>
                <a:lnTo>
                  <a:pt x="42" y="242"/>
                </a:lnTo>
                <a:lnTo>
                  <a:pt x="48" y="246"/>
                </a:lnTo>
                <a:lnTo>
                  <a:pt x="51" y="248"/>
                </a:lnTo>
                <a:lnTo>
                  <a:pt x="53" y="250"/>
                </a:lnTo>
                <a:lnTo>
                  <a:pt x="55" y="252"/>
                </a:lnTo>
                <a:lnTo>
                  <a:pt x="55" y="254"/>
                </a:lnTo>
                <a:lnTo>
                  <a:pt x="53" y="259"/>
                </a:lnTo>
                <a:lnTo>
                  <a:pt x="53" y="265"/>
                </a:lnTo>
                <a:lnTo>
                  <a:pt x="51" y="267"/>
                </a:lnTo>
                <a:lnTo>
                  <a:pt x="53" y="269"/>
                </a:lnTo>
                <a:lnTo>
                  <a:pt x="55" y="271"/>
                </a:lnTo>
                <a:lnTo>
                  <a:pt x="57" y="275"/>
                </a:lnTo>
                <a:lnTo>
                  <a:pt x="59" y="275"/>
                </a:lnTo>
                <a:lnTo>
                  <a:pt x="61" y="277"/>
                </a:lnTo>
                <a:lnTo>
                  <a:pt x="63" y="277"/>
                </a:lnTo>
                <a:lnTo>
                  <a:pt x="65" y="279"/>
                </a:lnTo>
                <a:lnTo>
                  <a:pt x="67" y="279"/>
                </a:lnTo>
                <a:lnTo>
                  <a:pt x="76" y="281"/>
                </a:lnTo>
                <a:lnTo>
                  <a:pt x="86" y="282"/>
                </a:lnTo>
                <a:lnTo>
                  <a:pt x="90" y="282"/>
                </a:lnTo>
                <a:lnTo>
                  <a:pt x="94" y="282"/>
                </a:lnTo>
                <a:lnTo>
                  <a:pt x="96" y="284"/>
                </a:lnTo>
                <a:lnTo>
                  <a:pt x="96" y="286"/>
                </a:lnTo>
                <a:lnTo>
                  <a:pt x="99" y="290"/>
                </a:lnTo>
                <a:lnTo>
                  <a:pt x="101" y="294"/>
                </a:lnTo>
                <a:lnTo>
                  <a:pt x="103" y="296"/>
                </a:lnTo>
                <a:lnTo>
                  <a:pt x="107" y="298"/>
                </a:lnTo>
                <a:lnTo>
                  <a:pt x="109" y="298"/>
                </a:lnTo>
                <a:lnTo>
                  <a:pt x="111" y="296"/>
                </a:lnTo>
                <a:lnTo>
                  <a:pt x="115" y="294"/>
                </a:lnTo>
                <a:lnTo>
                  <a:pt x="120" y="290"/>
                </a:lnTo>
                <a:lnTo>
                  <a:pt x="122" y="290"/>
                </a:lnTo>
                <a:lnTo>
                  <a:pt x="124" y="292"/>
                </a:lnTo>
                <a:lnTo>
                  <a:pt x="128" y="292"/>
                </a:lnTo>
                <a:lnTo>
                  <a:pt x="132" y="292"/>
                </a:lnTo>
                <a:lnTo>
                  <a:pt x="134" y="292"/>
                </a:lnTo>
                <a:lnTo>
                  <a:pt x="134" y="286"/>
                </a:lnTo>
                <a:lnTo>
                  <a:pt x="134" y="284"/>
                </a:lnTo>
                <a:lnTo>
                  <a:pt x="134" y="281"/>
                </a:lnTo>
                <a:lnTo>
                  <a:pt x="134" y="279"/>
                </a:lnTo>
                <a:lnTo>
                  <a:pt x="134" y="275"/>
                </a:lnTo>
                <a:lnTo>
                  <a:pt x="132" y="269"/>
                </a:lnTo>
                <a:lnTo>
                  <a:pt x="130" y="263"/>
                </a:lnTo>
                <a:lnTo>
                  <a:pt x="130" y="259"/>
                </a:lnTo>
                <a:lnTo>
                  <a:pt x="128" y="256"/>
                </a:lnTo>
                <a:lnTo>
                  <a:pt x="130" y="258"/>
                </a:lnTo>
                <a:lnTo>
                  <a:pt x="132" y="261"/>
                </a:lnTo>
                <a:lnTo>
                  <a:pt x="132" y="265"/>
                </a:lnTo>
                <a:lnTo>
                  <a:pt x="134" y="269"/>
                </a:lnTo>
                <a:lnTo>
                  <a:pt x="136" y="271"/>
                </a:lnTo>
                <a:lnTo>
                  <a:pt x="138" y="271"/>
                </a:lnTo>
                <a:lnTo>
                  <a:pt x="140" y="271"/>
                </a:lnTo>
                <a:lnTo>
                  <a:pt x="142" y="269"/>
                </a:lnTo>
                <a:lnTo>
                  <a:pt x="144" y="269"/>
                </a:lnTo>
                <a:lnTo>
                  <a:pt x="145" y="267"/>
                </a:lnTo>
                <a:lnTo>
                  <a:pt x="147" y="265"/>
                </a:lnTo>
                <a:lnTo>
                  <a:pt x="149" y="263"/>
                </a:lnTo>
                <a:lnTo>
                  <a:pt x="149" y="259"/>
                </a:lnTo>
                <a:lnTo>
                  <a:pt x="151" y="256"/>
                </a:lnTo>
                <a:lnTo>
                  <a:pt x="151" y="254"/>
                </a:lnTo>
                <a:lnTo>
                  <a:pt x="153" y="252"/>
                </a:lnTo>
                <a:lnTo>
                  <a:pt x="157" y="250"/>
                </a:lnTo>
                <a:lnTo>
                  <a:pt x="161" y="248"/>
                </a:lnTo>
                <a:lnTo>
                  <a:pt x="161" y="246"/>
                </a:lnTo>
                <a:lnTo>
                  <a:pt x="163" y="244"/>
                </a:lnTo>
                <a:lnTo>
                  <a:pt x="165" y="242"/>
                </a:lnTo>
                <a:lnTo>
                  <a:pt x="167" y="240"/>
                </a:lnTo>
                <a:lnTo>
                  <a:pt x="170" y="236"/>
                </a:lnTo>
                <a:lnTo>
                  <a:pt x="172" y="231"/>
                </a:lnTo>
                <a:lnTo>
                  <a:pt x="174" y="233"/>
                </a:lnTo>
                <a:lnTo>
                  <a:pt x="176" y="234"/>
                </a:lnTo>
                <a:lnTo>
                  <a:pt x="180" y="236"/>
                </a:lnTo>
                <a:lnTo>
                  <a:pt x="182" y="238"/>
                </a:lnTo>
                <a:lnTo>
                  <a:pt x="184" y="238"/>
                </a:lnTo>
                <a:lnTo>
                  <a:pt x="186" y="238"/>
                </a:lnTo>
                <a:lnTo>
                  <a:pt x="188" y="236"/>
                </a:lnTo>
                <a:lnTo>
                  <a:pt x="190" y="236"/>
                </a:lnTo>
                <a:lnTo>
                  <a:pt x="193" y="233"/>
                </a:lnTo>
                <a:lnTo>
                  <a:pt x="197" y="231"/>
                </a:lnTo>
                <a:lnTo>
                  <a:pt x="201" y="225"/>
                </a:lnTo>
                <a:lnTo>
                  <a:pt x="205" y="221"/>
                </a:lnTo>
                <a:lnTo>
                  <a:pt x="205" y="219"/>
                </a:lnTo>
                <a:lnTo>
                  <a:pt x="205" y="217"/>
                </a:lnTo>
                <a:lnTo>
                  <a:pt x="205" y="215"/>
                </a:lnTo>
                <a:lnTo>
                  <a:pt x="205" y="213"/>
                </a:lnTo>
                <a:lnTo>
                  <a:pt x="203" y="213"/>
                </a:lnTo>
                <a:lnTo>
                  <a:pt x="203" y="211"/>
                </a:lnTo>
                <a:lnTo>
                  <a:pt x="201" y="211"/>
                </a:lnTo>
                <a:lnTo>
                  <a:pt x="199" y="211"/>
                </a:lnTo>
                <a:lnTo>
                  <a:pt x="197" y="211"/>
                </a:lnTo>
                <a:lnTo>
                  <a:pt x="191" y="211"/>
                </a:lnTo>
                <a:lnTo>
                  <a:pt x="186" y="211"/>
                </a:lnTo>
                <a:lnTo>
                  <a:pt x="182" y="211"/>
                </a:lnTo>
                <a:lnTo>
                  <a:pt x="176" y="211"/>
                </a:lnTo>
                <a:lnTo>
                  <a:pt x="172" y="210"/>
                </a:lnTo>
                <a:lnTo>
                  <a:pt x="168" y="210"/>
                </a:lnTo>
                <a:lnTo>
                  <a:pt x="165" y="208"/>
                </a:lnTo>
                <a:lnTo>
                  <a:pt x="163" y="208"/>
                </a:lnTo>
                <a:lnTo>
                  <a:pt x="161" y="206"/>
                </a:lnTo>
                <a:lnTo>
                  <a:pt x="159" y="204"/>
                </a:lnTo>
                <a:lnTo>
                  <a:pt x="155" y="200"/>
                </a:lnTo>
                <a:lnTo>
                  <a:pt x="153" y="198"/>
                </a:lnTo>
                <a:lnTo>
                  <a:pt x="151" y="196"/>
                </a:lnTo>
                <a:lnTo>
                  <a:pt x="149" y="192"/>
                </a:lnTo>
                <a:lnTo>
                  <a:pt x="149" y="190"/>
                </a:lnTo>
                <a:lnTo>
                  <a:pt x="147" y="188"/>
                </a:lnTo>
                <a:lnTo>
                  <a:pt x="145" y="187"/>
                </a:lnTo>
                <a:lnTo>
                  <a:pt x="145" y="183"/>
                </a:lnTo>
                <a:lnTo>
                  <a:pt x="145" y="181"/>
                </a:lnTo>
                <a:lnTo>
                  <a:pt x="145" y="179"/>
                </a:lnTo>
                <a:lnTo>
                  <a:pt x="145" y="177"/>
                </a:lnTo>
                <a:lnTo>
                  <a:pt x="145" y="175"/>
                </a:lnTo>
                <a:lnTo>
                  <a:pt x="147" y="173"/>
                </a:lnTo>
                <a:lnTo>
                  <a:pt x="147" y="171"/>
                </a:lnTo>
                <a:lnTo>
                  <a:pt x="149" y="171"/>
                </a:lnTo>
                <a:lnTo>
                  <a:pt x="149" y="169"/>
                </a:lnTo>
                <a:lnTo>
                  <a:pt x="153" y="169"/>
                </a:lnTo>
                <a:lnTo>
                  <a:pt x="155" y="167"/>
                </a:lnTo>
                <a:lnTo>
                  <a:pt x="155" y="169"/>
                </a:lnTo>
                <a:lnTo>
                  <a:pt x="155" y="171"/>
                </a:lnTo>
                <a:lnTo>
                  <a:pt x="155" y="175"/>
                </a:lnTo>
                <a:lnTo>
                  <a:pt x="155" y="179"/>
                </a:lnTo>
                <a:lnTo>
                  <a:pt x="155" y="183"/>
                </a:lnTo>
                <a:lnTo>
                  <a:pt x="155" y="185"/>
                </a:lnTo>
                <a:lnTo>
                  <a:pt x="155" y="187"/>
                </a:lnTo>
                <a:lnTo>
                  <a:pt x="157" y="188"/>
                </a:lnTo>
                <a:lnTo>
                  <a:pt x="157" y="190"/>
                </a:lnTo>
                <a:lnTo>
                  <a:pt x="157" y="192"/>
                </a:lnTo>
                <a:lnTo>
                  <a:pt x="159" y="194"/>
                </a:lnTo>
                <a:lnTo>
                  <a:pt x="161" y="196"/>
                </a:lnTo>
                <a:lnTo>
                  <a:pt x="163" y="196"/>
                </a:lnTo>
                <a:lnTo>
                  <a:pt x="167" y="198"/>
                </a:lnTo>
                <a:lnTo>
                  <a:pt x="170" y="200"/>
                </a:lnTo>
                <a:lnTo>
                  <a:pt x="174" y="202"/>
                </a:lnTo>
                <a:lnTo>
                  <a:pt x="176" y="202"/>
                </a:lnTo>
                <a:lnTo>
                  <a:pt x="180" y="202"/>
                </a:lnTo>
                <a:lnTo>
                  <a:pt x="182" y="204"/>
                </a:lnTo>
                <a:lnTo>
                  <a:pt x="186" y="204"/>
                </a:lnTo>
                <a:lnTo>
                  <a:pt x="199" y="204"/>
                </a:lnTo>
                <a:lnTo>
                  <a:pt x="213" y="202"/>
                </a:lnTo>
                <a:lnTo>
                  <a:pt x="214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6"/>
                </a:lnTo>
                <a:lnTo>
                  <a:pt x="218" y="192"/>
                </a:lnTo>
                <a:lnTo>
                  <a:pt x="216" y="188"/>
                </a:lnTo>
                <a:lnTo>
                  <a:pt x="214" y="183"/>
                </a:lnTo>
                <a:lnTo>
                  <a:pt x="214" y="181"/>
                </a:lnTo>
                <a:lnTo>
                  <a:pt x="214" y="179"/>
                </a:lnTo>
                <a:lnTo>
                  <a:pt x="214" y="177"/>
                </a:lnTo>
                <a:lnTo>
                  <a:pt x="216" y="175"/>
                </a:lnTo>
                <a:lnTo>
                  <a:pt x="214" y="175"/>
                </a:lnTo>
                <a:lnTo>
                  <a:pt x="214" y="173"/>
                </a:lnTo>
                <a:lnTo>
                  <a:pt x="214" y="171"/>
                </a:lnTo>
                <a:lnTo>
                  <a:pt x="214" y="169"/>
                </a:lnTo>
                <a:lnTo>
                  <a:pt x="211" y="165"/>
                </a:lnTo>
                <a:lnTo>
                  <a:pt x="209" y="163"/>
                </a:lnTo>
                <a:lnTo>
                  <a:pt x="207" y="160"/>
                </a:lnTo>
                <a:lnTo>
                  <a:pt x="205" y="158"/>
                </a:lnTo>
                <a:lnTo>
                  <a:pt x="205" y="156"/>
                </a:lnTo>
                <a:lnTo>
                  <a:pt x="205" y="154"/>
                </a:lnTo>
                <a:lnTo>
                  <a:pt x="205" y="152"/>
                </a:lnTo>
                <a:lnTo>
                  <a:pt x="207" y="152"/>
                </a:lnTo>
                <a:lnTo>
                  <a:pt x="207" y="146"/>
                </a:lnTo>
                <a:lnTo>
                  <a:pt x="207" y="142"/>
                </a:lnTo>
                <a:lnTo>
                  <a:pt x="207" y="140"/>
                </a:lnTo>
                <a:lnTo>
                  <a:pt x="207" y="139"/>
                </a:lnTo>
                <a:lnTo>
                  <a:pt x="205" y="139"/>
                </a:lnTo>
                <a:lnTo>
                  <a:pt x="203" y="139"/>
                </a:lnTo>
                <a:lnTo>
                  <a:pt x="201" y="139"/>
                </a:lnTo>
                <a:lnTo>
                  <a:pt x="195" y="139"/>
                </a:lnTo>
                <a:lnTo>
                  <a:pt x="191" y="140"/>
                </a:lnTo>
                <a:lnTo>
                  <a:pt x="190" y="142"/>
                </a:lnTo>
                <a:lnTo>
                  <a:pt x="188" y="142"/>
                </a:lnTo>
                <a:lnTo>
                  <a:pt x="186" y="144"/>
                </a:lnTo>
                <a:lnTo>
                  <a:pt x="180" y="140"/>
                </a:lnTo>
                <a:lnTo>
                  <a:pt x="174" y="139"/>
                </a:lnTo>
                <a:lnTo>
                  <a:pt x="172" y="139"/>
                </a:lnTo>
                <a:lnTo>
                  <a:pt x="167" y="140"/>
                </a:lnTo>
                <a:lnTo>
                  <a:pt x="161" y="140"/>
                </a:lnTo>
                <a:lnTo>
                  <a:pt x="159" y="142"/>
                </a:lnTo>
                <a:lnTo>
                  <a:pt x="157" y="144"/>
                </a:lnTo>
                <a:lnTo>
                  <a:pt x="153" y="148"/>
                </a:lnTo>
                <a:lnTo>
                  <a:pt x="149" y="152"/>
                </a:lnTo>
                <a:lnTo>
                  <a:pt x="147" y="154"/>
                </a:lnTo>
                <a:lnTo>
                  <a:pt x="145" y="156"/>
                </a:lnTo>
                <a:lnTo>
                  <a:pt x="145" y="158"/>
                </a:lnTo>
                <a:lnTo>
                  <a:pt x="142" y="158"/>
                </a:lnTo>
                <a:lnTo>
                  <a:pt x="140" y="160"/>
                </a:lnTo>
                <a:lnTo>
                  <a:pt x="128" y="154"/>
                </a:lnTo>
                <a:lnTo>
                  <a:pt x="117" y="150"/>
                </a:lnTo>
                <a:lnTo>
                  <a:pt x="113" y="150"/>
                </a:lnTo>
                <a:lnTo>
                  <a:pt x="109" y="148"/>
                </a:lnTo>
                <a:lnTo>
                  <a:pt x="107" y="148"/>
                </a:lnTo>
                <a:lnTo>
                  <a:pt x="107" y="150"/>
                </a:lnTo>
                <a:lnTo>
                  <a:pt x="105" y="150"/>
                </a:lnTo>
                <a:lnTo>
                  <a:pt x="103" y="150"/>
                </a:lnTo>
                <a:lnTo>
                  <a:pt x="101" y="154"/>
                </a:lnTo>
                <a:lnTo>
                  <a:pt x="101" y="156"/>
                </a:lnTo>
                <a:lnTo>
                  <a:pt x="101" y="158"/>
                </a:lnTo>
                <a:lnTo>
                  <a:pt x="103" y="160"/>
                </a:lnTo>
                <a:lnTo>
                  <a:pt x="105" y="163"/>
                </a:lnTo>
                <a:lnTo>
                  <a:pt x="105" y="165"/>
                </a:lnTo>
                <a:lnTo>
                  <a:pt x="105" y="167"/>
                </a:lnTo>
                <a:lnTo>
                  <a:pt x="103" y="169"/>
                </a:lnTo>
                <a:lnTo>
                  <a:pt x="103" y="171"/>
                </a:lnTo>
                <a:lnTo>
                  <a:pt x="103" y="173"/>
                </a:lnTo>
                <a:lnTo>
                  <a:pt x="103" y="175"/>
                </a:lnTo>
                <a:lnTo>
                  <a:pt x="105" y="177"/>
                </a:lnTo>
                <a:lnTo>
                  <a:pt x="105" y="179"/>
                </a:lnTo>
                <a:lnTo>
                  <a:pt x="107" y="181"/>
                </a:lnTo>
                <a:lnTo>
                  <a:pt x="111" y="183"/>
                </a:lnTo>
                <a:lnTo>
                  <a:pt x="115" y="185"/>
                </a:lnTo>
                <a:lnTo>
                  <a:pt x="117" y="187"/>
                </a:lnTo>
                <a:lnTo>
                  <a:pt x="119" y="188"/>
                </a:lnTo>
                <a:lnTo>
                  <a:pt x="119" y="190"/>
                </a:lnTo>
                <a:lnTo>
                  <a:pt x="120" y="192"/>
                </a:lnTo>
                <a:lnTo>
                  <a:pt x="120" y="194"/>
                </a:lnTo>
                <a:lnTo>
                  <a:pt x="120" y="196"/>
                </a:lnTo>
                <a:lnTo>
                  <a:pt x="113" y="198"/>
                </a:lnTo>
                <a:lnTo>
                  <a:pt x="107" y="196"/>
                </a:lnTo>
                <a:lnTo>
                  <a:pt x="105" y="194"/>
                </a:lnTo>
                <a:lnTo>
                  <a:pt x="101" y="192"/>
                </a:lnTo>
                <a:lnTo>
                  <a:pt x="96" y="188"/>
                </a:lnTo>
                <a:lnTo>
                  <a:pt x="92" y="185"/>
                </a:lnTo>
                <a:lnTo>
                  <a:pt x="90" y="183"/>
                </a:lnTo>
                <a:lnTo>
                  <a:pt x="88" y="181"/>
                </a:lnTo>
                <a:lnTo>
                  <a:pt x="86" y="181"/>
                </a:lnTo>
                <a:lnTo>
                  <a:pt x="84" y="181"/>
                </a:lnTo>
                <a:lnTo>
                  <a:pt x="78" y="181"/>
                </a:lnTo>
                <a:lnTo>
                  <a:pt x="71" y="181"/>
                </a:lnTo>
                <a:lnTo>
                  <a:pt x="69" y="179"/>
                </a:lnTo>
                <a:lnTo>
                  <a:pt x="67" y="179"/>
                </a:lnTo>
                <a:lnTo>
                  <a:pt x="67" y="177"/>
                </a:lnTo>
                <a:lnTo>
                  <a:pt x="65" y="175"/>
                </a:lnTo>
                <a:lnTo>
                  <a:pt x="61" y="175"/>
                </a:lnTo>
                <a:lnTo>
                  <a:pt x="59" y="173"/>
                </a:lnTo>
                <a:lnTo>
                  <a:pt x="57" y="173"/>
                </a:lnTo>
                <a:lnTo>
                  <a:pt x="55" y="175"/>
                </a:lnTo>
                <a:lnTo>
                  <a:pt x="53" y="175"/>
                </a:lnTo>
                <a:lnTo>
                  <a:pt x="51" y="177"/>
                </a:lnTo>
                <a:lnTo>
                  <a:pt x="49" y="179"/>
                </a:lnTo>
                <a:lnTo>
                  <a:pt x="46" y="185"/>
                </a:lnTo>
                <a:lnTo>
                  <a:pt x="44" y="192"/>
                </a:lnTo>
                <a:lnTo>
                  <a:pt x="44" y="194"/>
                </a:lnTo>
                <a:lnTo>
                  <a:pt x="44" y="196"/>
                </a:lnTo>
                <a:lnTo>
                  <a:pt x="42" y="200"/>
                </a:lnTo>
                <a:lnTo>
                  <a:pt x="42" y="202"/>
                </a:lnTo>
                <a:lnTo>
                  <a:pt x="40" y="206"/>
                </a:lnTo>
                <a:lnTo>
                  <a:pt x="38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5"/>
                </a:lnTo>
                <a:lnTo>
                  <a:pt x="36" y="217"/>
                </a:lnTo>
                <a:lnTo>
                  <a:pt x="38" y="219"/>
                </a:lnTo>
                <a:lnTo>
                  <a:pt x="40" y="221"/>
                </a:lnTo>
                <a:lnTo>
                  <a:pt x="42" y="223"/>
                </a:lnTo>
                <a:lnTo>
                  <a:pt x="44" y="223"/>
                </a:lnTo>
                <a:lnTo>
                  <a:pt x="46" y="225"/>
                </a:lnTo>
                <a:close/>
                <a:moveTo>
                  <a:pt x="266" y="150"/>
                </a:moveTo>
                <a:lnTo>
                  <a:pt x="274" y="148"/>
                </a:lnTo>
                <a:lnTo>
                  <a:pt x="282" y="146"/>
                </a:lnTo>
                <a:lnTo>
                  <a:pt x="284" y="146"/>
                </a:lnTo>
                <a:lnTo>
                  <a:pt x="284" y="148"/>
                </a:lnTo>
                <a:lnTo>
                  <a:pt x="287" y="150"/>
                </a:lnTo>
                <a:lnTo>
                  <a:pt x="289" y="150"/>
                </a:lnTo>
                <a:lnTo>
                  <a:pt x="291" y="152"/>
                </a:lnTo>
                <a:lnTo>
                  <a:pt x="293" y="152"/>
                </a:lnTo>
                <a:lnTo>
                  <a:pt x="295" y="152"/>
                </a:lnTo>
                <a:lnTo>
                  <a:pt x="297" y="152"/>
                </a:lnTo>
                <a:lnTo>
                  <a:pt x="299" y="152"/>
                </a:lnTo>
                <a:lnTo>
                  <a:pt x="301" y="152"/>
                </a:lnTo>
                <a:lnTo>
                  <a:pt x="303" y="148"/>
                </a:lnTo>
                <a:lnTo>
                  <a:pt x="307" y="146"/>
                </a:lnTo>
                <a:lnTo>
                  <a:pt x="314" y="139"/>
                </a:lnTo>
                <a:lnTo>
                  <a:pt x="320" y="129"/>
                </a:lnTo>
                <a:lnTo>
                  <a:pt x="324" y="127"/>
                </a:lnTo>
                <a:lnTo>
                  <a:pt x="326" y="123"/>
                </a:lnTo>
                <a:lnTo>
                  <a:pt x="328" y="119"/>
                </a:lnTo>
                <a:lnTo>
                  <a:pt x="330" y="117"/>
                </a:lnTo>
                <a:lnTo>
                  <a:pt x="332" y="114"/>
                </a:lnTo>
                <a:lnTo>
                  <a:pt x="332" y="110"/>
                </a:lnTo>
                <a:lnTo>
                  <a:pt x="333" y="108"/>
                </a:lnTo>
                <a:lnTo>
                  <a:pt x="333" y="106"/>
                </a:lnTo>
                <a:lnTo>
                  <a:pt x="333" y="104"/>
                </a:lnTo>
                <a:lnTo>
                  <a:pt x="333" y="102"/>
                </a:lnTo>
                <a:lnTo>
                  <a:pt x="333" y="100"/>
                </a:lnTo>
                <a:lnTo>
                  <a:pt x="333" y="98"/>
                </a:lnTo>
                <a:lnTo>
                  <a:pt x="333" y="94"/>
                </a:lnTo>
                <a:lnTo>
                  <a:pt x="332" y="92"/>
                </a:lnTo>
                <a:lnTo>
                  <a:pt x="332" y="91"/>
                </a:lnTo>
                <a:lnTo>
                  <a:pt x="330" y="89"/>
                </a:lnTo>
                <a:lnTo>
                  <a:pt x="328" y="89"/>
                </a:lnTo>
                <a:lnTo>
                  <a:pt x="326" y="89"/>
                </a:lnTo>
                <a:lnTo>
                  <a:pt x="324" y="89"/>
                </a:lnTo>
                <a:lnTo>
                  <a:pt x="322" y="89"/>
                </a:lnTo>
                <a:lnTo>
                  <a:pt x="318" y="92"/>
                </a:lnTo>
                <a:lnTo>
                  <a:pt x="314" y="96"/>
                </a:lnTo>
                <a:lnTo>
                  <a:pt x="312" y="96"/>
                </a:lnTo>
                <a:lnTo>
                  <a:pt x="310" y="96"/>
                </a:lnTo>
                <a:lnTo>
                  <a:pt x="309" y="96"/>
                </a:lnTo>
                <a:lnTo>
                  <a:pt x="307" y="96"/>
                </a:lnTo>
                <a:lnTo>
                  <a:pt x="305" y="94"/>
                </a:lnTo>
                <a:lnTo>
                  <a:pt x="303" y="94"/>
                </a:lnTo>
                <a:lnTo>
                  <a:pt x="301" y="94"/>
                </a:lnTo>
                <a:lnTo>
                  <a:pt x="299" y="96"/>
                </a:lnTo>
                <a:lnTo>
                  <a:pt x="295" y="98"/>
                </a:lnTo>
                <a:lnTo>
                  <a:pt x="293" y="98"/>
                </a:lnTo>
                <a:lnTo>
                  <a:pt x="291" y="100"/>
                </a:lnTo>
                <a:lnTo>
                  <a:pt x="289" y="104"/>
                </a:lnTo>
                <a:lnTo>
                  <a:pt x="285" y="106"/>
                </a:lnTo>
                <a:lnTo>
                  <a:pt x="284" y="110"/>
                </a:lnTo>
                <a:lnTo>
                  <a:pt x="280" y="112"/>
                </a:lnTo>
                <a:lnTo>
                  <a:pt x="274" y="112"/>
                </a:lnTo>
                <a:lnTo>
                  <a:pt x="266" y="110"/>
                </a:lnTo>
                <a:lnTo>
                  <a:pt x="264" y="110"/>
                </a:lnTo>
                <a:lnTo>
                  <a:pt x="262" y="108"/>
                </a:lnTo>
                <a:lnTo>
                  <a:pt x="261" y="108"/>
                </a:lnTo>
                <a:lnTo>
                  <a:pt x="259" y="108"/>
                </a:lnTo>
                <a:lnTo>
                  <a:pt x="257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10"/>
                </a:lnTo>
                <a:lnTo>
                  <a:pt x="251" y="110"/>
                </a:lnTo>
                <a:lnTo>
                  <a:pt x="249" y="110"/>
                </a:lnTo>
                <a:lnTo>
                  <a:pt x="249" y="112"/>
                </a:lnTo>
                <a:lnTo>
                  <a:pt x="247" y="114"/>
                </a:lnTo>
                <a:lnTo>
                  <a:pt x="245" y="116"/>
                </a:lnTo>
                <a:lnTo>
                  <a:pt x="243" y="117"/>
                </a:lnTo>
                <a:lnTo>
                  <a:pt x="241" y="125"/>
                </a:lnTo>
                <a:lnTo>
                  <a:pt x="239" y="133"/>
                </a:lnTo>
                <a:lnTo>
                  <a:pt x="238" y="133"/>
                </a:lnTo>
                <a:lnTo>
                  <a:pt x="236" y="131"/>
                </a:lnTo>
                <a:lnTo>
                  <a:pt x="234" y="127"/>
                </a:lnTo>
                <a:lnTo>
                  <a:pt x="232" y="127"/>
                </a:lnTo>
                <a:lnTo>
                  <a:pt x="230" y="125"/>
                </a:lnTo>
                <a:lnTo>
                  <a:pt x="228" y="127"/>
                </a:lnTo>
                <a:lnTo>
                  <a:pt x="226" y="127"/>
                </a:lnTo>
                <a:lnTo>
                  <a:pt x="224" y="129"/>
                </a:lnTo>
                <a:lnTo>
                  <a:pt x="222" y="131"/>
                </a:lnTo>
                <a:lnTo>
                  <a:pt x="224" y="135"/>
                </a:lnTo>
                <a:lnTo>
                  <a:pt x="226" y="139"/>
                </a:lnTo>
                <a:lnTo>
                  <a:pt x="226" y="140"/>
                </a:lnTo>
                <a:lnTo>
                  <a:pt x="228" y="142"/>
                </a:lnTo>
                <a:lnTo>
                  <a:pt x="228" y="144"/>
                </a:lnTo>
                <a:lnTo>
                  <a:pt x="230" y="146"/>
                </a:lnTo>
                <a:lnTo>
                  <a:pt x="232" y="148"/>
                </a:lnTo>
                <a:lnTo>
                  <a:pt x="234" y="150"/>
                </a:lnTo>
                <a:lnTo>
                  <a:pt x="236" y="150"/>
                </a:lnTo>
                <a:lnTo>
                  <a:pt x="238" y="152"/>
                </a:lnTo>
                <a:lnTo>
                  <a:pt x="239" y="152"/>
                </a:lnTo>
                <a:lnTo>
                  <a:pt x="241" y="152"/>
                </a:lnTo>
                <a:lnTo>
                  <a:pt x="243" y="154"/>
                </a:lnTo>
                <a:lnTo>
                  <a:pt x="247" y="154"/>
                </a:lnTo>
                <a:lnTo>
                  <a:pt x="251" y="154"/>
                </a:lnTo>
                <a:lnTo>
                  <a:pt x="253" y="154"/>
                </a:lnTo>
                <a:lnTo>
                  <a:pt x="257" y="152"/>
                </a:lnTo>
                <a:lnTo>
                  <a:pt x="261" y="152"/>
                </a:lnTo>
                <a:lnTo>
                  <a:pt x="266" y="150"/>
                </a:lnTo>
                <a:close/>
                <a:moveTo>
                  <a:pt x="191" y="23"/>
                </a:moveTo>
                <a:lnTo>
                  <a:pt x="193" y="23"/>
                </a:lnTo>
                <a:lnTo>
                  <a:pt x="195" y="25"/>
                </a:lnTo>
                <a:lnTo>
                  <a:pt x="197" y="25"/>
                </a:lnTo>
                <a:lnTo>
                  <a:pt x="199" y="25"/>
                </a:lnTo>
                <a:lnTo>
                  <a:pt x="201" y="25"/>
                </a:lnTo>
                <a:lnTo>
                  <a:pt x="203" y="25"/>
                </a:lnTo>
                <a:lnTo>
                  <a:pt x="209" y="23"/>
                </a:lnTo>
                <a:lnTo>
                  <a:pt x="213" y="18"/>
                </a:lnTo>
                <a:lnTo>
                  <a:pt x="213" y="16"/>
                </a:lnTo>
                <a:lnTo>
                  <a:pt x="213" y="14"/>
                </a:lnTo>
                <a:lnTo>
                  <a:pt x="213" y="12"/>
                </a:lnTo>
                <a:lnTo>
                  <a:pt x="213" y="10"/>
                </a:lnTo>
                <a:lnTo>
                  <a:pt x="213" y="8"/>
                </a:lnTo>
                <a:lnTo>
                  <a:pt x="211" y="6"/>
                </a:lnTo>
                <a:lnTo>
                  <a:pt x="211" y="4"/>
                </a:lnTo>
                <a:lnTo>
                  <a:pt x="209" y="2"/>
                </a:lnTo>
                <a:lnTo>
                  <a:pt x="207" y="2"/>
                </a:lnTo>
                <a:lnTo>
                  <a:pt x="205" y="2"/>
                </a:lnTo>
                <a:lnTo>
                  <a:pt x="205" y="0"/>
                </a:lnTo>
                <a:lnTo>
                  <a:pt x="203" y="0"/>
                </a:lnTo>
                <a:lnTo>
                  <a:pt x="201" y="2"/>
                </a:lnTo>
                <a:lnTo>
                  <a:pt x="199" y="2"/>
                </a:lnTo>
                <a:lnTo>
                  <a:pt x="197" y="4"/>
                </a:lnTo>
                <a:lnTo>
                  <a:pt x="197" y="6"/>
                </a:lnTo>
                <a:lnTo>
                  <a:pt x="195" y="8"/>
                </a:lnTo>
                <a:lnTo>
                  <a:pt x="195" y="10"/>
                </a:lnTo>
                <a:lnTo>
                  <a:pt x="193" y="14"/>
                </a:lnTo>
                <a:lnTo>
                  <a:pt x="193" y="18"/>
                </a:lnTo>
                <a:lnTo>
                  <a:pt x="191" y="23"/>
                </a:lnTo>
                <a:close/>
                <a:moveTo>
                  <a:pt x="775" y="152"/>
                </a:moveTo>
                <a:lnTo>
                  <a:pt x="775" y="152"/>
                </a:lnTo>
                <a:lnTo>
                  <a:pt x="775" y="150"/>
                </a:lnTo>
                <a:lnTo>
                  <a:pt x="773" y="148"/>
                </a:lnTo>
                <a:lnTo>
                  <a:pt x="769" y="146"/>
                </a:lnTo>
                <a:lnTo>
                  <a:pt x="763" y="146"/>
                </a:lnTo>
                <a:lnTo>
                  <a:pt x="761" y="146"/>
                </a:lnTo>
                <a:lnTo>
                  <a:pt x="759" y="148"/>
                </a:lnTo>
                <a:lnTo>
                  <a:pt x="759" y="150"/>
                </a:lnTo>
                <a:lnTo>
                  <a:pt x="759" y="152"/>
                </a:lnTo>
                <a:lnTo>
                  <a:pt x="759" y="154"/>
                </a:lnTo>
                <a:lnTo>
                  <a:pt x="761" y="156"/>
                </a:lnTo>
                <a:lnTo>
                  <a:pt x="763" y="156"/>
                </a:lnTo>
                <a:lnTo>
                  <a:pt x="765" y="158"/>
                </a:lnTo>
                <a:lnTo>
                  <a:pt x="767" y="158"/>
                </a:lnTo>
                <a:lnTo>
                  <a:pt x="769" y="160"/>
                </a:lnTo>
                <a:lnTo>
                  <a:pt x="771" y="160"/>
                </a:lnTo>
                <a:lnTo>
                  <a:pt x="773" y="158"/>
                </a:lnTo>
                <a:lnTo>
                  <a:pt x="775" y="158"/>
                </a:lnTo>
                <a:lnTo>
                  <a:pt x="775" y="156"/>
                </a:lnTo>
                <a:lnTo>
                  <a:pt x="775" y="154"/>
                </a:lnTo>
                <a:lnTo>
                  <a:pt x="775" y="152"/>
                </a:lnTo>
                <a:close/>
                <a:moveTo>
                  <a:pt x="796" y="131"/>
                </a:moveTo>
                <a:lnTo>
                  <a:pt x="794" y="131"/>
                </a:lnTo>
                <a:lnTo>
                  <a:pt x="792" y="131"/>
                </a:lnTo>
                <a:lnTo>
                  <a:pt x="790" y="135"/>
                </a:lnTo>
                <a:lnTo>
                  <a:pt x="790" y="139"/>
                </a:lnTo>
                <a:lnTo>
                  <a:pt x="792" y="140"/>
                </a:lnTo>
                <a:lnTo>
                  <a:pt x="792" y="142"/>
                </a:lnTo>
                <a:lnTo>
                  <a:pt x="794" y="142"/>
                </a:lnTo>
                <a:lnTo>
                  <a:pt x="794" y="144"/>
                </a:lnTo>
                <a:lnTo>
                  <a:pt x="796" y="144"/>
                </a:lnTo>
                <a:lnTo>
                  <a:pt x="798" y="142"/>
                </a:lnTo>
                <a:lnTo>
                  <a:pt x="800" y="142"/>
                </a:lnTo>
                <a:lnTo>
                  <a:pt x="800" y="139"/>
                </a:lnTo>
                <a:lnTo>
                  <a:pt x="800" y="135"/>
                </a:lnTo>
                <a:lnTo>
                  <a:pt x="800" y="133"/>
                </a:lnTo>
                <a:lnTo>
                  <a:pt x="798" y="131"/>
                </a:lnTo>
                <a:lnTo>
                  <a:pt x="796" y="131"/>
                </a:lnTo>
                <a:close/>
                <a:moveTo>
                  <a:pt x="777" y="123"/>
                </a:moveTo>
                <a:lnTo>
                  <a:pt x="777" y="123"/>
                </a:lnTo>
                <a:lnTo>
                  <a:pt x="773" y="123"/>
                </a:lnTo>
                <a:lnTo>
                  <a:pt x="771" y="127"/>
                </a:lnTo>
                <a:lnTo>
                  <a:pt x="771" y="131"/>
                </a:lnTo>
                <a:lnTo>
                  <a:pt x="773" y="133"/>
                </a:lnTo>
                <a:lnTo>
                  <a:pt x="775" y="133"/>
                </a:lnTo>
                <a:lnTo>
                  <a:pt x="777" y="135"/>
                </a:lnTo>
                <a:lnTo>
                  <a:pt x="779" y="133"/>
                </a:lnTo>
                <a:lnTo>
                  <a:pt x="781" y="133"/>
                </a:lnTo>
                <a:lnTo>
                  <a:pt x="782" y="131"/>
                </a:lnTo>
                <a:lnTo>
                  <a:pt x="782" y="127"/>
                </a:lnTo>
                <a:lnTo>
                  <a:pt x="782" y="125"/>
                </a:lnTo>
                <a:lnTo>
                  <a:pt x="781" y="123"/>
                </a:lnTo>
                <a:lnTo>
                  <a:pt x="779" y="123"/>
                </a:lnTo>
                <a:lnTo>
                  <a:pt x="777" y="123"/>
                </a:lnTo>
                <a:close/>
                <a:moveTo>
                  <a:pt x="815" y="116"/>
                </a:moveTo>
                <a:lnTo>
                  <a:pt x="815" y="116"/>
                </a:lnTo>
                <a:lnTo>
                  <a:pt x="813" y="117"/>
                </a:lnTo>
                <a:lnTo>
                  <a:pt x="811" y="117"/>
                </a:lnTo>
                <a:lnTo>
                  <a:pt x="811" y="121"/>
                </a:lnTo>
                <a:lnTo>
                  <a:pt x="811" y="123"/>
                </a:lnTo>
                <a:lnTo>
                  <a:pt x="811" y="125"/>
                </a:lnTo>
                <a:lnTo>
                  <a:pt x="813" y="127"/>
                </a:lnTo>
                <a:lnTo>
                  <a:pt x="815" y="127"/>
                </a:lnTo>
                <a:lnTo>
                  <a:pt x="817" y="127"/>
                </a:lnTo>
                <a:lnTo>
                  <a:pt x="819" y="127"/>
                </a:lnTo>
                <a:lnTo>
                  <a:pt x="821" y="125"/>
                </a:lnTo>
                <a:lnTo>
                  <a:pt x="821" y="121"/>
                </a:lnTo>
                <a:lnTo>
                  <a:pt x="821" y="119"/>
                </a:lnTo>
                <a:lnTo>
                  <a:pt x="821" y="117"/>
                </a:lnTo>
                <a:lnTo>
                  <a:pt x="819" y="117"/>
                </a:lnTo>
                <a:lnTo>
                  <a:pt x="817" y="116"/>
                </a:lnTo>
                <a:lnTo>
                  <a:pt x="815" y="116"/>
                </a:lnTo>
                <a:close/>
                <a:moveTo>
                  <a:pt x="873" y="173"/>
                </a:moveTo>
                <a:lnTo>
                  <a:pt x="871" y="173"/>
                </a:lnTo>
                <a:lnTo>
                  <a:pt x="869" y="173"/>
                </a:lnTo>
                <a:lnTo>
                  <a:pt x="869" y="175"/>
                </a:lnTo>
                <a:lnTo>
                  <a:pt x="867" y="179"/>
                </a:lnTo>
                <a:lnTo>
                  <a:pt x="867" y="183"/>
                </a:lnTo>
                <a:lnTo>
                  <a:pt x="869" y="185"/>
                </a:lnTo>
                <a:lnTo>
                  <a:pt x="871" y="187"/>
                </a:lnTo>
                <a:lnTo>
                  <a:pt x="873" y="187"/>
                </a:lnTo>
                <a:lnTo>
                  <a:pt x="875" y="187"/>
                </a:lnTo>
                <a:lnTo>
                  <a:pt x="875" y="185"/>
                </a:lnTo>
                <a:lnTo>
                  <a:pt x="876" y="185"/>
                </a:lnTo>
                <a:lnTo>
                  <a:pt x="876" y="181"/>
                </a:lnTo>
                <a:lnTo>
                  <a:pt x="876" y="175"/>
                </a:lnTo>
                <a:lnTo>
                  <a:pt x="875" y="173"/>
                </a:lnTo>
                <a:lnTo>
                  <a:pt x="873" y="173"/>
                </a:lnTo>
                <a:close/>
                <a:moveTo>
                  <a:pt x="867" y="187"/>
                </a:moveTo>
                <a:lnTo>
                  <a:pt x="867" y="187"/>
                </a:lnTo>
                <a:lnTo>
                  <a:pt x="865" y="187"/>
                </a:lnTo>
                <a:lnTo>
                  <a:pt x="863" y="188"/>
                </a:lnTo>
                <a:lnTo>
                  <a:pt x="863" y="190"/>
                </a:lnTo>
                <a:lnTo>
                  <a:pt x="863" y="192"/>
                </a:lnTo>
                <a:lnTo>
                  <a:pt x="863" y="194"/>
                </a:lnTo>
                <a:lnTo>
                  <a:pt x="865" y="196"/>
                </a:lnTo>
                <a:lnTo>
                  <a:pt x="867" y="196"/>
                </a:lnTo>
                <a:lnTo>
                  <a:pt x="869" y="196"/>
                </a:lnTo>
                <a:lnTo>
                  <a:pt x="871" y="196"/>
                </a:lnTo>
                <a:lnTo>
                  <a:pt x="871" y="194"/>
                </a:lnTo>
                <a:lnTo>
                  <a:pt x="873" y="194"/>
                </a:lnTo>
                <a:lnTo>
                  <a:pt x="873" y="192"/>
                </a:lnTo>
                <a:lnTo>
                  <a:pt x="873" y="190"/>
                </a:lnTo>
                <a:lnTo>
                  <a:pt x="873" y="188"/>
                </a:lnTo>
                <a:lnTo>
                  <a:pt x="871" y="188"/>
                </a:lnTo>
                <a:lnTo>
                  <a:pt x="871" y="187"/>
                </a:lnTo>
                <a:lnTo>
                  <a:pt x="869" y="187"/>
                </a:lnTo>
                <a:lnTo>
                  <a:pt x="867" y="18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49" name="Freeform 20"/>
          <p:cNvSpPr>
            <a:spLocks noChangeAspect="1"/>
          </p:cNvSpPr>
          <p:nvPr/>
        </p:nvSpPr>
        <p:spPr bwMode="auto">
          <a:xfrm>
            <a:off x="3339239" y="3845789"/>
            <a:ext cx="1564850" cy="1683507"/>
          </a:xfrm>
          <a:custGeom>
            <a:avLst/>
            <a:gdLst>
              <a:gd name="T0" fmla="*/ 2147483647 w 1604"/>
              <a:gd name="T1" fmla="*/ 2147483647 h 1785"/>
              <a:gd name="T2" fmla="*/ 2147483647 w 1604"/>
              <a:gd name="T3" fmla="*/ 2147483647 h 1785"/>
              <a:gd name="T4" fmla="*/ 2147483647 w 1604"/>
              <a:gd name="T5" fmla="*/ 2147483647 h 1785"/>
              <a:gd name="T6" fmla="*/ 2147483647 w 1604"/>
              <a:gd name="T7" fmla="*/ 2147483647 h 1785"/>
              <a:gd name="T8" fmla="*/ 2147483647 w 1604"/>
              <a:gd name="T9" fmla="*/ 2147483647 h 1785"/>
              <a:gd name="T10" fmla="*/ 2147483647 w 1604"/>
              <a:gd name="T11" fmla="*/ 2147483647 h 1785"/>
              <a:gd name="T12" fmla="*/ 2147483647 w 1604"/>
              <a:gd name="T13" fmla="*/ 2147483647 h 1785"/>
              <a:gd name="T14" fmla="*/ 2147483647 w 1604"/>
              <a:gd name="T15" fmla="*/ 2147483647 h 1785"/>
              <a:gd name="T16" fmla="*/ 2147483647 w 1604"/>
              <a:gd name="T17" fmla="*/ 2147483647 h 1785"/>
              <a:gd name="T18" fmla="*/ 2147483647 w 1604"/>
              <a:gd name="T19" fmla="*/ 2147483647 h 1785"/>
              <a:gd name="T20" fmla="*/ 2147483647 w 1604"/>
              <a:gd name="T21" fmla="*/ 2147483647 h 1785"/>
              <a:gd name="T22" fmla="*/ 2147483647 w 1604"/>
              <a:gd name="T23" fmla="*/ 2147483647 h 1785"/>
              <a:gd name="T24" fmla="*/ 2147483647 w 1604"/>
              <a:gd name="T25" fmla="*/ 2147483647 h 1785"/>
              <a:gd name="T26" fmla="*/ 2147483647 w 1604"/>
              <a:gd name="T27" fmla="*/ 2147483647 h 1785"/>
              <a:gd name="T28" fmla="*/ 2147483647 w 1604"/>
              <a:gd name="T29" fmla="*/ 2147483647 h 1785"/>
              <a:gd name="T30" fmla="*/ 2147483647 w 1604"/>
              <a:gd name="T31" fmla="*/ 2147483647 h 1785"/>
              <a:gd name="T32" fmla="*/ 2147483647 w 1604"/>
              <a:gd name="T33" fmla="*/ 2147483647 h 1785"/>
              <a:gd name="T34" fmla="*/ 2147483647 w 1604"/>
              <a:gd name="T35" fmla="*/ 2147483647 h 1785"/>
              <a:gd name="T36" fmla="*/ 2147483647 w 1604"/>
              <a:gd name="T37" fmla="*/ 2147483647 h 1785"/>
              <a:gd name="T38" fmla="*/ 2147483647 w 1604"/>
              <a:gd name="T39" fmla="*/ 2147483647 h 1785"/>
              <a:gd name="T40" fmla="*/ 2147483647 w 1604"/>
              <a:gd name="T41" fmla="*/ 2147483647 h 1785"/>
              <a:gd name="T42" fmla="*/ 2147483647 w 1604"/>
              <a:gd name="T43" fmla="*/ 2147483647 h 1785"/>
              <a:gd name="T44" fmla="*/ 2147483647 w 1604"/>
              <a:gd name="T45" fmla="*/ 2147483647 h 1785"/>
              <a:gd name="T46" fmla="*/ 2147483647 w 1604"/>
              <a:gd name="T47" fmla="*/ 2147483647 h 1785"/>
              <a:gd name="T48" fmla="*/ 2147483647 w 1604"/>
              <a:gd name="T49" fmla="*/ 2147483647 h 1785"/>
              <a:gd name="T50" fmla="*/ 2147483647 w 1604"/>
              <a:gd name="T51" fmla="*/ 2147483647 h 1785"/>
              <a:gd name="T52" fmla="*/ 2147483647 w 1604"/>
              <a:gd name="T53" fmla="*/ 2147483647 h 1785"/>
              <a:gd name="T54" fmla="*/ 2147483647 w 1604"/>
              <a:gd name="T55" fmla="*/ 2147483647 h 1785"/>
              <a:gd name="T56" fmla="*/ 2147483647 w 1604"/>
              <a:gd name="T57" fmla="*/ 2147483647 h 1785"/>
              <a:gd name="T58" fmla="*/ 2147483647 w 1604"/>
              <a:gd name="T59" fmla="*/ 2147483647 h 1785"/>
              <a:gd name="T60" fmla="*/ 2147483647 w 1604"/>
              <a:gd name="T61" fmla="*/ 2147483647 h 1785"/>
              <a:gd name="T62" fmla="*/ 2147483647 w 1604"/>
              <a:gd name="T63" fmla="*/ 2147483647 h 1785"/>
              <a:gd name="T64" fmla="*/ 2147483647 w 1604"/>
              <a:gd name="T65" fmla="*/ 2147483647 h 1785"/>
              <a:gd name="T66" fmla="*/ 2147483647 w 1604"/>
              <a:gd name="T67" fmla="*/ 2147483647 h 1785"/>
              <a:gd name="T68" fmla="*/ 2147483647 w 1604"/>
              <a:gd name="T69" fmla="*/ 2147483647 h 1785"/>
              <a:gd name="T70" fmla="*/ 2147483647 w 1604"/>
              <a:gd name="T71" fmla="*/ 2147483647 h 1785"/>
              <a:gd name="T72" fmla="*/ 2147483647 w 1604"/>
              <a:gd name="T73" fmla="*/ 2147483647 h 1785"/>
              <a:gd name="T74" fmla="*/ 2147483647 w 1604"/>
              <a:gd name="T75" fmla="*/ 2147483647 h 1785"/>
              <a:gd name="T76" fmla="*/ 2147483647 w 1604"/>
              <a:gd name="T77" fmla="*/ 2147483647 h 1785"/>
              <a:gd name="T78" fmla="*/ 2147483647 w 1604"/>
              <a:gd name="T79" fmla="*/ 2147483647 h 1785"/>
              <a:gd name="T80" fmla="*/ 2147483647 w 1604"/>
              <a:gd name="T81" fmla="*/ 2147483647 h 1785"/>
              <a:gd name="T82" fmla="*/ 2147483647 w 1604"/>
              <a:gd name="T83" fmla="*/ 2147483647 h 1785"/>
              <a:gd name="T84" fmla="*/ 2147483647 w 1604"/>
              <a:gd name="T85" fmla="*/ 2147483647 h 1785"/>
              <a:gd name="T86" fmla="*/ 2147483647 w 1604"/>
              <a:gd name="T87" fmla="*/ 2147483647 h 1785"/>
              <a:gd name="T88" fmla="*/ 2147483647 w 1604"/>
              <a:gd name="T89" fmla="*/ 2147483647 h 1785"/>
              <a:gd name="T90" fmla="*/ 2147483647 w 1604"/>
              <a:gd name="T91" fmla="*/ 2147483647 h 1785"/>
              <a:gd name="T92" fmla="*/ 2147483647 w 1604"/>
              <a:gd name="T93" fmla="*/ 2147483647 h 1785"/>
              <a:gd name="T94" fmla="*/ 2147483647 w 1604"/>
              <a:gd name="T95" fmla="*/ 2147483647 h 1785"/>
              <a:gd name="T96" fmla="*/ 2147483647 w 1604"/>
              <a:gd name="T97" fmla="*/ 2147483647 h 1785"/>
              <a:gd name="T98" fmla="*/ 2147483647 w 1604"/>
              <a:gd name="T99" fmla="*/ 2147483647 h 1785"/>
              <a:gd name="T100" fmla="*/ 2147483647 w 1604"/>
              <a:gd name="T101" fmla="*/ 2147483647 h 1785"/>
              <a:gd name="T102" fmla="*/ 2147483647 w 1604"/>
              <a:gd name="T103" fmla="*/ 2147483647 h 1785"/>
              <a:gd name="T104" fmla="*/ 2147483647 w 1604"/>
              <a:gd name="T105" fmla="*/ 2147483647 h 1785"/>
              <a:gd name="T106" fmla="*/ 2147483647 w 1604"/>
              <a:gd name="T107" fmla="*/ 2147483647 h 1785"/>
              <a:gd name="T108" fmla="*/ 2147483647 w 1604"/>
              <a:gd name="T109" fmla="*/ 2147483647 h 1785"/>
              <a:gd name="T110" fmla="*/ 2147483647 w 1604"/>
              <a:gd name="T111" fmla="*/ 2147483647 h 1785"/>
              <a:gd name="T112" fmla="*/ 2147483647 w 1604"/>
              <a:gd name="T113" fmla="*/ 2147483647 h 1785"/>
              <a:gd name="T114" fmla="*/ 2147483647 w 1604"/>
              <a:gd name="T115" fmla="*/ 2147483647 h 1785"/>
              <a:gd name="T116" fmla="*/ 2147483647 w 1604"/>
              <a:gd name="T117" fmla="*/ 2147483647 h 1785"/>
              <a:gd name="T118" fmla="*/ 2147483647 w 1604"/>
              <a:gd name="T119" fmla="*/ 2147483647 h 17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04" h="1785">
                <a:moveTo>
                  <a:pt x="1458" y="0"/>
                </a:moveTo>
                <a:lnTo>
                  <a:pt x="1474" y="10"/>
                </a:lnTo>
                <a:lnTo>
                  <a:pt x="1491" y="19"/>
                </a:lnTo>
                <a:lnTo>
                  <a:pt x="1506" y="29"/>
                </a:lnTo>
                <a:lnTo>
                  <a:pt x="1522" y="40"/>
                </a:lnTo>
                <a:lnTo>
                  <a:pt x="1527" y="44"/>
                </a:lnTo>
                <a:lnTo>
                  <a:pt x="1531" y="48"/>
                </a:lnTo>
                <a:lnTo>
                  <a:pt x="1533" y="52"/>
                </a:lnTo>
                <a:lnTo>
                  <a:pt x="1535" y="56"/>
                </a:lnTo>
                <a:lnTo>
                  <a:pt x="1533" y="61"/>
                </a:lnTo>
                <a:lnTo>
                  <a:pt x="1527" y="71"/>
                </a:lnTo>
                <a:lnTo>
                  <a:pt x="1523" y="90"/>
                </a:lnTo>
                <a:lnTo>
                  <a:pt x="1520" y="106"/>
                </a:lnTo>
                <a:lnTo>
                  <a:pt x="1514" y="115"/>
                </a:lnTo>
                <a:lnTo>
                  <a:pt x="1510" y="123"/>
                </a:lnTo>
                <a:lnTo>
                  <a:pt x="1499" y="136"/>
                </a:lnTo>
                <a:lnTo>
                  <a:pt x="1489" y="152"/>
                </a:lnTo>
                <a:lnTo>
                  <a:pt x="1483" y="163"/>
                </a:lnTo>
                <a:lnTo>
                  <a:pt x="1479" y="173"/>
                </a:lnTo>
                <a:lnTo>
                  <a:pt x="1477" y="180"/>
                </a:lnTo>
                <a:lnTo>
                  <a:pt x="1477" y="186"/>
                </a:lnTo>
                <a:lnTo>
                  <a:pt x="1485" y="186"/>
                </a:lnTo>
                <a:lnTo>
                  <a:pt x="1493" y="188"/>
                </a:lnTo>
                <a:lnTo>
                  <a:pt x="1491" y="198"/>
                </a:lnTo>
                <a:lnTo>
                  <a:pt x="1491" y="209"/>
                </a:lnTo>
                <a:lnTo>
                  <a:pt x="1504" y="219"/>
                </a:lnTo>
                <a:lnTo>
                  <a:pt x="1514" y="223"/>
                </a:lnTo>
                <a:lnTo>
                  <a:pt x="1523" y="225"/>
                </a:lnTo>
                <a:lnTo>
                  <a:pt x="1533" y="225"/>
                </a:lnTo>
                <a:lnTo>
                  <a:pt x="1548" y="223"/>
                </a:lnTo>
                <a:lnTo>
                  <a:pt x="1566" y="225"/>
                </a:lnTo>
                <a:lnTo>
                  <a:pt x="1573" y="232"/>
                </a:lnTo>
                <a:lnTo>
                  <a:pt x="1581" y="246"/>
                </a:lnTo>
                <a:lnTo>
                  <a:pt x="1583" y="251"/>
                </a:lnTo>
                <a:lnTo>
                  <a:pt x="1589" y="257"/>
                </a:lnTo>
                <a:lnTo>
                  <a:pt x="1593" y="261"/>
                </a:lnTo>
                <a:lnTo>
                  <a:pt x="1598" y="263"/>
                </a:lnTo>
                <a:lnTo>
                  <a:pt x="1600" y="263"/>
                </a:lnTo>
                <a:lnTo>
                  <a:pt x="1602" y="273"/>
                </a:lnTo>
                <a:lnTo>
                  <a:pt x="1604" y="282"/>
                </a:lnTo>
                <a:lnTo>
                  <a:pt x="1598" y="288"/>
                </a:lnTo>
                <a:lnTo>
                  <a:pt x="1594" y="294"/>
                </a:lnTo>
                <a:lnTo>
                  <a:pt x="1594" y="299"/>
                </a:lnTo>
                <a:lnTo>
                  <a:pt x="1594" y="303"/>
                </a:lnTo>
                <a:lnTo>
                  <a:pt x="1594" y="315"/>
                </a:lnTo>
                <a:lnTo>
                  <a:pt x="1594" y="323"/>
                </a:lnTo>
                <a:lnTo>
                  <a:pt x="1581" y="323"/>
                </a:lnTo>
                <a:lnTo>
                  <a:pt x="1569" y="323"/>
                </a:lnTo>
                <a:lnTo>
                  <a:pt x="1568" y="332"/>
                </a:lnTo>
                <a:lnTo>
                  <a:pt x="1568" y="346"/>
                </a:lnTo>
                <a:lnTo>
                  <a:pt x="1548" y="353"/>
                </a:lnTo>
                <a:lnTo>
                  <a:pt x="1529" y="361"/>
                </a:lnTo>
                <a:lnTo>
                  <a:pt x="1523" y="380"/>
                </a:lnTo>
                <a:lnTo>
                  <a:pt x="1518" y="392"/>
                </a:lnTo>
                <a:lnTo>
                  <a:pt x="1525" y="403"/>
                </a:lnTo>
                <a:lnTo>
                  <a:pt x="1535" y="411"/>
                </a:lnTo>
                <a:lnTo>
                  <a:pt x="1531" y="415"/>
                </a:lnTo>
                <a:lnTo>
                  <a:pt x="1527" y="417"/>
                </a:lnTo>
                <a:lnTo>
                  <a:pt x="1523" y="418"/>
                </a:lnTo>
                <a:lnTo>
                  <a:pt x="1520" y="418"/>
                </a:lnTo>
                <a:lnTo>
                  <a:pt x="1514" y="418"/>
                </a:lnTo>
                <a:lnTo>
                  <a:pt x="1512" y="420"/>
                </a:lnTo>
                <a:lnTo>
                  <a:pt x="1510" y="424"/>
                </a:lnTo>
                <a:lnTo>
                  <a:pt x="1510" y="428"/>
                </a:lnTo>
                <a:lnTo>
                  <a:pt x="1510" y="436"/>
                </a:lnTo>
                <a:lnTo>
                  <a:pt x="1514" y="440"/>
                </a:lnTo>
                <a:lnTo>
                  <a:pt x="1518" y="440"/>
                </a:lnTo>
                <a:lnTo>
                  <a:pt x="1523" y="440"/>
                </a:lnTo>
                <a:lnTo>
                  <a:pt x="1527" y="440"/>
                </a:lnTo>
                <a:lnTo>
                  <a:pt x="1533" y="441"/>
                </a:lnTo>
                <a:lnTo>
                  <a:pt x="1539" y="443"/>
                </a:lnTo>
                <a:lnTo>
                  <a:pt x="1543" y="449"/>
                </a:lnTo>
                <a:lnTo>
                  <a:pt x="1539" y="461"/>
                </a:lnTo>
                <a:lnTo>
                  <a:pt x="1531" y="468"/>
                </a:lnTo>
                <a:lnTo>
                  <a:pt x="1527" y="474"/>
                </a:lnTo>
                <a:lnTo>
                  <a:pt x="1525" y="480"/>
                </a:lnTo>
                <a:lnTo>
                  <a:pt x="1527" y="488"/>
                </a:lnTo>
                <a:lnTo>
                  <a:pt x="1533" y="495"/>
                </a:lnTo>
                <a:lnTo>
                  <a:pt x="1543" y="507"/>
                </a:lnTo>
                <a:lnTo>
                  <a:pt x="1552" y="516"/>
                </a:lnTo>
                <a:lnTo>
                  <a:pt x="1558" y="522"/>
                </a:lnTo>
                <a:lnTo>
                  <a:pt x="1562" y="528"/>
                </a:lnTo>
                <a:lnTo>
                  <a:pt x="1566" y="534"/>
                </a:lnTo>
                <a:lnTo>
                  <a:pt x="1568" y="541"/>
                </a:lnTo>
                <a:lnTo>
                  <a:pt x="1560" y="555"/>
                </a:lnTo>
                <a:lnTo>
                  <a:pt x="1550" y="578"/>
                </a:lnTo>
                <a:lnTo>
                  <a:pt x="1545" y="584"/>
                </a:lnTo>
                <a:lnTo>
                  <a:pt x="1539" y="587"/>
                </a:lnTo>
                <a:lnTo>
                  <a:pt x="1535" y="589"/>
                </a:lnTo>
                <a:lnTo>
                  <a:pt x="1533" y="593"/>
                </a:lnTo>
                <a:lnTo>
                  <a:pt x="1531" y="599"/>
                </a:lnTo>
                <a:lnTo>
                  <a:pt x="1529" y="607"/>
                </a:lnTo>
                <a:lnTo>
                  <a:pt x="1512" y="605"/>
                </a:lnTo>
                <a:lnTo>
                  <a:pt x="1495" y="605"/>
                </a:lnTo>
                <a:lnTo>
                  <a:pt x="1493" y="610"/>
                </a:lnTo>
                <a:lnTo>
                  <a:pt x="1489" y="616"/>
                </a:lnTo>
                <a:lnTo>
                  <a:pt x="1489" y="624"/>
                </a:lnTo>
                <a:lnTo>
                  <a:pt x="1487" y="630"/>
                </a:lnTo>
                <a:lnTo>
                  <a:pt x="1479" y="631"/>
                </a:lnTo>
                <a:lnTo>
                  <a:pt x="1470" y="631"/>
                </a:lnTo>
                <a:lnTo>
                  <a:pt x="1466" y="631"/>
                </a:lnTo>
                <a:lnTo>
                  <a:pt x="1462" y="633"/>
                </a:lnTo>
                <a:lnTo>
                  <a:pt x="1458" y="637"/>
                </a:lnTo>
                <a:lnTo>
                  <a:pt x="1456" y="641"/>
                </a:lnTo>
                <a:lnTo>
                  <a:pt x="1454" y="647"/>
                </a:lnTo>
                <a:lnTo>
                  <a:pt x="1456" y="653"/>
                </a:lnTo>
                <a:lnTo>
                  <a:pt x="1460" y="655"/>
                </a:lnTo>
                <a:lnTo>
                  <a:pt x="1464" y="658"/>
                </a:lnTo>
                <a:lnTo>
                  <a:pt x="1468" y="660"/>
                </a:lnTo>
                <a:lnTo>
                  <a:pt x="1472" y="664"/>
                </a:lnTo>
                <a:lnTo>
                  <a:pt x="1474" y="672"/>
                </a:lnTo>
                <a:lnTo>
                  <a:pt x="1474" y="681"/>
                </a:lnTo>
                <a:lnTo>
                  <a:pt x="1470" y="685"/>
                </a:lnTo>
                <a:lnTo>
                  <a:pt x="1466" y="685"/>
                </a:lnTo>
                <a:lnTo>
                  <a:pt x="1462" y="685"/>
                </a:lnTo>
                <a:lnTo>
                  <a:pt x="1458" y="683"/>
                </a:lnTo>
                <a:lnTo>
                  <a:pt x="1452" y="679"/>
                </a:lnTo>
                <a:lnTo>
                  <a:pt x="1447" y="678"/>
                </a:lnTo>
                <a:lnTo>
                  <a:pt x="1445" y="687"/>
                </a:lnTo>
                <a:lnTo>
                  <a:pt x="1443" y="695"/>
                </a:lnTo>
                <a:lnTo>
                  <a:pt x="1435" y="697"/>
                </a:lnTo>
                <a:lnTo>
                  <a:pt x="1428" y="695"/>
                </a:lnTo>
                <a:lnTo>
                  <a:pt x="1424" y="697"/>
                </a:lnTo>
                <a:lnTo>
                  <a:pt x="1420" y="699"/>
                </a:lnTo>
                <a:lnTo>
                  <a:pt x="1414" y="702"/>
                </a:lnTo>
                <a:lnTo>
                  <a:pt x="1410" y="710"/>
                </a:lnTo>
                <a:lnTo>
                  <a:pt x="1416" y="716"/>
                </a:lnTo>
                <a:lnTo>
                  <a:pt x="1420" y="724"/>
                </a:lnTo>
                <a:lnTo>
                  <a:pt x="1422" y="729"/>
                </a:lnTo>
                <a:lnTo>
                  <a:pt x="1422" y="735"/>
                </a:lnTo>
                <a:lnTo>
                  <a:pt x="1422" y="745"/>
                </a:lnTo>
                <a:lnTo>
                  <a:pt x="1424" y="752"/>
                </a:lnTo>
                <a:lnTo>
                  <a:pt x="1433" y="756"/>
                </a:lnTo>
                <a:lnTo>
                  <a:pt x="1439" y="762"/>
                </a:lnTo>
                <a:lnTo>
                  <a:pt x="1439" y="777"/>
                </a:lnTo>
                <a:lnTo>
                  <a:pt x="1437" y="789"/>
                </a:lnTo>
                <a:lnTo>
                  <a:pt x="1445" y="804"/>
                </a:lnTo>
                <a:lnTo>
                  <a:pt x="1458" y="823"/>
                </a:lnTo>
                <a:lnTo>
                  <a:pt x="1474" y="843"/>
                </a:lnTo>
                <a:lnTo>
                  <a:pt x="1483" y="854"/>
                </a:lnTo>
                <a:lnTo>
                  <a:pt x="1479" y="875"/>
                </a:lnTo>
                <a:lnTo>
                  <a:pt x="1479" y="892"/>
                </a:lnTo>
                <a:lnTo>
                  <a:pt x="1485" y="898"/>
                </a:lnTo>
                <a:lnTo>
                  <a:pt x="1489" y="904"/>
                </a:lnTo>
                <a:lnTo>
                  <a:pt x="1491" y="906"/>
                </a:lnTo>
                <a:lnTo>
                  <a:pt x="1491" y="908"/>
                </a:lnTo>
                <a:lnTo>
                  <a:pt x="1491" y="912"/>
                </a:lnTo>
                <a:lnTo>
                  <a:pt x="1489" y="914"/>
                </a:lnTo>
                <a:lnTo>
                  <a:pt x="1483" y="917"/>
                </a:lnTo>
                <a:lnTo>
                  <a:pt x="1477" y="919"/>
                </a:lnTo>
                <a:lnTo>
                  <a:pt x="1474" y="917"/>
                </a:lnTo>
                <a:lnTo>
                  <a:pt x="1470" y="914"/>
                </a:lnTo>
                <a:lnTo>
                  <a:pt x="1464" y="906"/>
                </a:lnTo>
                <a:lnTo>
                  <a:pt x="1460" y="902"/>
                </a:lnTo>
                <a:lnTo>
                  <a:pt x="1456" y="908"/>
                </a:lnTo>
                <a:lnTo>
                  <a:pt x="1456" y="914"/>
                </a:lnTo>
                <a:lnTo>
                  <a:pt x="1447" y="912"/>
                </a:lnTo>
                <a:lnTo>
                  <a:pt x="1435" y="912"/>
                </a:lnTo>
                <a:lnTo>
                  <a:pt x="1429" y="916"/>
                </a:lnTo>
                <a:lnTo>
                  <a:pt x="1428" y="921"/>
                </a:lnTo>
                <a:lnTo>
                  <a:pt x="1428" y="925"/>
                </a:lnTo>
                <a:lnTo>
                  <a:pt x="1428" y="931"/>
                </a:lnTo>
                <a:lnTo>
                  <a:pt x="1429" y="935"/>
                </a:lnTo>
                <a:lnTo>
                  <a:pt x="1429" y="940"/>
                </a:lnTo>
                <a:lnTo>
                  <a:pt x="1428" y="946"/>
                </a:lnTo>
                <a:lnTo>
                  <a:pt x="1424" y="952"/>
                </a:lnTo>
                <a:lnTo>
                  <a:pt x="1399" y="952"/>
                </a:lnTo>
                <a:lnTo>
                  <a:pt x="1370" y="950"/>
                </a:lnTo>
                <a:lnTo>
                  <a:pt x="1355" y="948"/>
                </a:lnTo>
                <a:lnTo>
                  <a:pt x="1343" y="948"/>
                </a:lnTo>
                <a:lnTo>
                  <a:pt x="1339" y="948"/>
                </a:lnTo>
                <a:lnTo>
                  <a:pt x="1335" y="950"/>
                </a:lnTo>
                <a:lnTo>
                  <a:pt x="1333" y="952"/>
                </a:lnTo>
                <a:lnTo>
                  <a:pt x="1333" y="956"/>
                </a:lnTo>
                <a:lnTo>
                  <a:pt x="1335" y="971"/>
                </a:lnTo>
                <a:lnTo>
                  <a:pt x="1339" y="992"/>
                </a:lnTo>
                <a:lnTo>
                  <a:pt x="1343" y="1010"/>
                </a:lnTo>
                <a:lnTo>
                  <a:pt x="1343" y="1019"/>
                </a:lnTo>
                <a:lnTo>
                  <a:pt x="1339" y="1048"/>
                </a:lnTo>
                <a:lnTo>
                  <a:pt x="1330" y="1075"/>
                </a:lnTo>
                <a:lnTo>
                  <a:pt x="1326" y="1088"/>
                </a:lnTo>
                <a:lnTo>
                  <a:pt x="1322" y="1100"/>
                </a:lnTo>
                <a:lnTo>
                  <a:pt x="1322" y="1111"/>
                </a:lnTo>
                <a:lnTo>
                  <a:pt x="1322" y="1119"/>
                </a:lnTo>
                <a:lnTo>
                  <a:pt x="1328" y="1129"/>
                </a:lnTo>
                <a:lnTo>
                  <a:pt x="1333" y="1134"/>
                </a:lnTo>
                <a:lnTo>
                  <a:pt x="1339" y="1138"/>
                </a:lnTo>
                <a:lnTo>
                  <a:pt x="1347" y="1142"/>
                </a:lnTo>
                <a:lnTo>
                  <a:pt x="1351" y="1155"/>
                </a:lnTo>
                <a:lnTo>
                  <a:pt x="1353" y="1169"/>
                </a:lnTo>
                <a:lnTo>
                  <a:pt x="1364" y="1188"/>
                </a:lnTo>
                <a:lnTo>
                  <a:pt x="1376" y="1200"/>
                </a:lnTo>
                <a:lnTo>
                  <a:pt x="1381" y="1205"/>
                </a:lnTo>
                <a:lnTo>
                  <a:pt x="1385" y="1209"/>
                </a:lnTo>
                <a:lnTo>
                  <a:pt x="1387" y="1217"/>
                </a:lnTo>
                <a:lnTo>
                  <a:pt x="1389" y="1223"/>
                </a:lnTo>
                <a:lnTo>
                  <a:pt x="1387" y="1226"/>
                </a:lnTo>
                <a:lnTo>
                  <a:pt x="1383" y="1228"/>
                </a:lnTo>
                <a:lnTo>
                  <a:pt x="1378" y="1226"/>
                </a:lnTo>
                <a:lnTo>
                  <a:pt x="1372" y="1224"/>
                </a:lnTo>
                <a:lnTo>
                  <a:pt x="1364" y="1228"/>
                </a:lnTo>
                <a:lnTo>
                  <a:pt x="1360" y="1232"/>
                </a:lnTo>
                <a:lnTo>
                  <a:pt x="1358" y="1238"/>
                </a:lnTo>
                <a:lnTo>
                  <a:pt x="1357" y="1244"/>
                </a:lnTo>
                <a:lnTo>
                  <a:pt x="1357" y="1249"/>
                </a:lnTo>
                <a:lnTo>
                  <a:pt x="1355" y="1257"/>
                </a:lnTo>
                <a:lnTo>
                  <a:pt x="1351" y="1267"/>
                </a:lnTo>
                <a:lnTo>
                  <a:pt x="1345" y="1274"/>
                </a:lnTo>
                <a:lnTo>
                  <a:pt x="1337" y="1282"/>
                </a:lnTo>
                <a:lnTo>
                  <a:pt x="1332" y="1286"/>
                </a:lnTo>
                <a:lnTo>
                  <a:pt x="1326" y="1288"/>
                </a:lnTo>
                <a:lnTo>
                  <a:pt x="1318" y="1290"/>
                </a:lnTo>
                <a:lnTo>
                  <a:pt x="1309" y="1292"/>
                </a:lnTo>
                <a:lnTo>
                  <a:pt x="1301" y="1296"/>
                </a:lnTo>
                <a:lnTo>
                  <a:pt x="1299" y="1309"/>
                </a:lnTo>
                <a:lnTo>
                  <a:pt x="1303" y="1330"/>
                </a:lnTo>
                <a:lnTo>
                  <a:pt x="1293" y="1332"/>
                </a:lnTo>
                <a:lnTo>
                  <a:pt x="1286" y="1330"/>
                </a:lnTo>
                <a:lnTo>
                  <a:pt x="1278" y="1328"/>
                </a:lnTo>
                <a:lnTo>
                  <a:pt x="1268" y="1328"/>
                </a:lnTo>
                <a:lnTo>
                  <a:pt x="1262" y="1336"/>
                </a:lnTo>
                <a:lnTo>
                  <a:pt x="1257" y="1345"/>
                </a:lnTo>
                <a:lnTo>
                  <a:pt x="1249" y="1343"/>
                </a:lnTo>
                <a:lnTo>
                  <a:pt x="1239" y="1340"/>
                </a:lnTo>
                <a:lnTo>
                  <a:pt x="1236" y="1347"/>
                </a:lnTo>
                <a:lnTo>
                  <a:pt x="1230" y="1355"/>
                </a:lnTo>
                <a:lnTo>
                  <a:pt x="1224" y="1355"/>
                </a:lnTo>
                <a:lnTo>
                  <a:pt x="1218" y="1353"/>
                </a:lnTo>
                <a:lnTo>
                  <a:pt x="1215" y="1353"/>
                </a:lnTo>
                <a:lnTo>
                  <a:pt x="1213" y="1353"/>
                </a:lnTo>
                <a:lnTo>
                  <a:pt x="1209" y="1355"/>
                </a:lnTo>
                <a:lnTo>
                  <a:pt x="1207" y="1359"/>
                </a:lnTo>
                <a:lnTo>
                  <a:pt x="1203" y="1365"/>
                </a:lnTo>
                <a:lnTo>
                  <a:pt x="1203" y="1370"/>
                </a:lnTo>
                <a:lnTo>
                  <a:pt x="1203" y="1374"/>
                </a:lnTo>
                <a:lnTo>
                  <a:pt x="1205" y="1376"/>
                </a:lnTo>
                <a:lnTo>
                  <a:pt x="1211" y="1380"/>
                </a:lnTo>
                <a:lnTo>
                  <a:pt x="1213" y="1386"/>
                </a:lnTo>
                <a:lnTo>
                  <a:pt x="1205" y="1393"/>
                </a:lnTo>
                <a:lnTo>
                  <a:pt x="1199" y="1399"/>
                </a:lnTo>
                <a:lnTo>
                  <a:pt x="1201" y="1413"/>
                </a:lnTo>
                <a:lnTo>
                  <a:pt x="1205" y="1424"/>
                </a:lnTo>
                <a:lnTo>
                  <a:pt x="1203" y="1436"/>
                </a:lnTo>
                <a:lnTo>
                  <a:pt x="1201" y="1445"/>
                </a:lnTo>
                <a:lnTo>
                  <a:pt x="1209" y="1453"/>
                </a:lnTo>
                <a:lnTo>
                  <a:pt x="1215" y="1464"/>
                </a:lnTo>
                <a:lnTo>
                  <a:pt x="1207" y="1466"/>
                </a:lnTo>
                <a:lnTo>
                  <a:pt x="1197" y="1472"/>
                </a:lnTo>
                <a:lnTo>
                  <a:pt x="1213" y="1486"/>
                </a:lnTo>
                <a:lnTo>
                  <a:pt x="1228" y="1497"/>
                </a:lnTo>
                <a:lnTo>
                  <a:pt x="1222" y="1507"/>
                </a:lnTo>
                <a:lnTo>
                  <a:pt x="1218" y="1518"/>
                </a:lnTo>
                <a:lnTo>
                  <a:pt x="1228" y="1528"/>
                </a:lnTo>
                <a:lnTo>
                  <a:pt x="1236" y="1537"/>
                </a:lnTo>
                <a:lnTo>
                  <a:pt x="1228" y="1551"/>
                </a:lnTo>
                <a:lnTo>
                  <a:pt x="1220" y="1564"/>
                </a:lnTo>
                <a:lnTo>
                  <a:pt x="1238" y="1570"/>
                </a:lnTo>
                <a:lnTo>
                  <a:pt x="1255" y="1581"/>
                </a:lnTo>
                <a:lnTo>
                  <a:pt x="1253" y="1593"/>
                </a:lnTo>
                <a:lnTo>
                  <a:pt x="1253" y="1608"/>
                </a:lnTo>
                <a:lnTo>
                  <a:pt x="1245" y="1616"/>
                </a:lnTo>
                <a:lnTo>
                  <a:pt x="1243" y="1624"/>
                </a:lnTo>
                <a:lnTo>
                  <a:pt x="1243" y="1631"/>
                </a:lnTo>
                <a:lnTo>
                  <a:pt x="1247" y="1637"/>
                </a:lnTo>
                <a:lnTo>
                  <a:pt x="1257" y="1647"/>
                </a:lnTo>
                <a:lnTo>
                  <a:pt x="1264" y="1652"/>
                </a:lnTo>
                <a:lnTo>
                  <a:pt x="1264" y="1660"/>
                </a:lnTo>
                <a:lnTo>
                  <a:pt x="1262" y="1666"/>
                </a:lnTo>
                <a:lnTo>
                  <a:pt x="1262" y="1672"/>
                </a:lnTo>
                <a:lnTo>
                  <a:pt x="1259" y="1675"/>
                </a:lnTo>
                <a:lnTo>
                  <a:pt x="1236" y="1685"/>
                </a:lnTo>
                <a:lnTo>
                  <a:pt x="1213" y="1697"/>
                </a:lnTo>
                <a:lnTo>
                  <a:pt x="1193" y="1706"/>
                </a:lnTo>
                <a:lnTo>
                  <a:pt x="1188" y="1714"/>
                </a:lnTo>
                <a:lnTo>
                  <a:pt x="1192" y="1725"/>
                </a:lnTo>
                <a:lnTo>
                  <a:pt x="1192" y="1737"/>
                </a:lnTo>
                <a:lnTo>
                  <a:pt x="1182" y="1741"/>
                </a:lnTo>
                <a:lnTo>
                  <a:pt x="1172" y="1741"/>
                </a:lnTo>
                <a:lnTo>
                  <a:pt x="1161" y="1739"/>
                </a:lnTo>
                <a:lnTo>
                  <a:pt x="1145" y="1739"/>
                </a:lnTo>
                <a:lnTo>
                  <a:pt x="1130" y="1747"/>
                </a:lnTo>
                <a:lnTo>
                  <a:pt x="1111" y="1754"/>
                </a:lnTo>
                <a:lnTo>
                  <a:pt x="1099" y="1752"/>
                </a:lnTo>
                <a:lnTo>
                  <a:pt x="1090" y="1754"/>
                </a:lnTo>
                <a:lnTo>
                  <a:pt x="1084" y="1756"/>
                </a:lnTo>
                <a:lnTo>
                  <a:pt x="1078" y="1760"/>
                </a:lnTo>
                <a:lnTo>
                  <a:pt x="1071" y="1771"/>
                </a:lnTo>
                <a:lnTo>
                  <a:pt x="1057" y="1781"/>
                </a:lnTo>
                <a:lnTo>
                  <a:pt x="1038" y="1775"/>
                </a:lnTo>
                <a:lnTo>
                  <a:pt x="1019" y="1770"/>
                </a:lnTo>
                <a:lnTo>
                  <a:pt x="994" y="1777"/>
                </a:lnTo>
                <a:lnTo>
                  <a:pt x="971" y="1785"/>
                </a:lnTo>
                <a:lnTo>
                  <a:pt x="965" y="1783"/>
                </a:lnTo>
                <a:lnTo>
                  <a:pt x="959" y="1781"/>
                </a:lnTo>
                <a:lnTo>
                  <a:pt x="956" y="1775"/>
                </a:lnTo>
                <a:lnTo>
                  <a:pt x="948" y="1771"/>
                </a:lnTo>
                <a:lnTo>
                  <a:pt x="942" y="1766"/>
                </a:lnTo>
                <a:lnTo>
                  <a:pt x="932" y="1762"/>
                </a:lnTo>
                <a:lnTo>
                  <a:pt x="923" y="1758"/>
                </a:lnTo>
                <a:lnTo>
                  <a:pt x="908" y="1758"/>
                </a:lnTo>
                <a:lnTo>
                  <a:pt x="881" y="1762"/>
                </a:lnTo>
                <a:lnTo>
                  <a:pt x="860" y="1764"/>
                </a:lnTo>
                <a:lnTo>
                  <a:pt x="846" y="1756"/>
                </a:lnTo>
                <a:lnTo>
                  <a:pt x="833" y="1748"/>
                </a:lnTo>
                <a:lnTo>
                  <a:pt x="808" y="1745"/>
                </a:lnTo>
                <a:lnTo>
                  <a:pt x="796" y="1741"/>
                </a:lnTo>
                <a:lnTo>
                  <a:pt x="781" y="1748"/>
                </a:lnTo>
                <a:lnTo>
                  <a:pt x="766" y="1752"/>
                </a:lnTo>
                <a:lnTo>
                  <a:pt x="750" y="1756"/>
                </a:lnTo>
                <a:lnTo>
                  <a:pt x="731" y="1758"/>
                </a:lnTo>
                <a:lnTo>
                  <a:pt x="720" y="1756"/>
                </a:lnTo>
                <a:lnTo>
                  <a:pt x="712" y="1752"/>
                </a:lnTo>
                <a:lnTo>
                  <a:pt x="708" y="1747"/>
                </a:lnTo>
                <a:lnTo>
                  <a:pt x="706" y="1739"/>
                </a:lnTo>
                <a:lnTo>
                  <a:pt x="706" y="1733"/>
                </a:lnTo>
                <a:lnTo>
                  <a:pt x="706" y="1725"/>
                </a:lnTo>
                <a:lnTo>
                  <a:pt x="704" y="1720"/>
                </a:lnTo>
                <a:lnTo>
                  <a:pt x="702" y="1716"/>
                </a:lnTo>
                <a:lnTo>
                  <a:pt x="696" y="1716"/>
                </a:lnTo>
                <a:lnTo>
                  <a:pt x="689" y="1718"/>
                </a:lnTo>
                <a:lnTo>
                  <a:pt x="685" y="1720"/>
                </a:lnTo>
                <a:lnTo>
                  <a:pt x="681" y="1718"/>
                </a:lnTo>
                <a:lnTo>
                  <a:pt x="677" y="1716"/>
                </a:lnTo>
                <a:lnTo>
                  <a:pt x="673" y="1712"/>
                </a:lnTo>
                <a:lnTo>
                  <a:pt x="672" y="1697"/>
                </a:lnTo>
                <a:lnTo>
                  <a:pt x="672" y="1681"/>
                </a:lnTo>
                <a:lnTo>
                  <a:pt x="662" y="1674"/>
                </a:lnTo>
                <a:lnTo>
                  <a:pt x="652" y="1670"/>
                </a:lnTo>
                <a:lnTo>
                  <a:pt x="656" y="1660"/>
                </a:lnTo>
                <a:lnTo>
                  <a:pt x="656" y="1654"/>
                </a:lnTo>
                <a:lnTo>
                  <a:pt x="654" y="1651"/>
                </a:lnTo>
                <a:lnTo>
                  <a:pt x="650" y="1647"/>
                </a:lnTo>
                <a:lnTo>
                  <a:pt x="643" y="1643"/>
                </a:lnTo>
                <a:lnTo>
                  <a:pt x="639" y="1635"/>
                </a:lnTo>
                <a:lnTo>
                  <a:pt x="637" y="1622"/>
                </a:lnTo>
                <a:lnTo>
                  <a:pt x="635" y="1614"/>
                </a:lnTo>
                <a:lnTo>
                  <a:pt x="631" y="1610"/>
                </a:lnTo>
                <a:lnTo>
                  <a:pt x="627" y="1608"/>
                </a:lnTo>
                <a:lnTo>
                  <a:pt x="625" y="1608"/>
                </a:lnTo>
                <a:lnTo>
                  <a:pt x="622" y="1608"/>
                </a:lnTo>
                <a:lnTo>
                  <a:pt x="620" y="1606"/>
                </a:lnTo>
                <a:lnTo>
                  <a:pt x="616" y="1603"/>
                </a:lnTo>
                <a:lnTo>
                  <a:pt x="618" y="1593"/>
                </a:lnTo>
                <a:lnTo>
                  <a:pt x="618" y="1587"/>
                </a:lnTo>
                <a:lnTo>
                  <a:pt x="618" y="1580"/>
                </a:lnTo>
                <a:lnTo>
                  <a:pt x="614" y="1576"/>
                </a:lnTo>
                <a:lnTo>
                  <a:pt x="610" y="1572"/>
                </a:lnTo>
                <a:lnTo>
                  <a:pt x="606" y="1570"/>
                </a:lnTo>
                <a:lnTo>
                  <a:pt x="601" y="1568"/>
                </a:lnTo>
                <a:lnTo>
                  <a:pt x="595" y="1568"/>
                </a:lnTo>
                <a:lnTo>
                  <a:pt x="593" y="1574"/>
                </a:lnTo>
                <a:lnTo>
                  <a:pt x="589" y="1580"/>
                </a:lnTo>
                <a:lnTo>
                  <a:pt x="587" y="1581"/>
                </a:lnTo>
                <a:lnTo>
                  <a:pt x="585" y="1581"/>
                </a:lnTo>
                <a:lnTo>
                  <a:pt x="581" y="1581"/>
                </a:lnTo>
                <a:lnTo>
                  <a:pt x="576" y="1578"/>
                </a:lnTo>
                <a:lnTo>
                  <a:pt x="570" y="1581"/>
                </a:lnTo>
                <a:lnTo>
                  <a:pt x="562" y="1585"/>
                </a:lnTo>
                <a:lnTo>
                  <a:pt x="553" y="1587"/>
                </a:lnTo>
                <a:lnTo>
                  <a:pt x="543" y="1585"/>
                </a:lnTo>
                <a:lnTo>
                  <a:pt x="543" y="1576"/>
                </a:lnTo>
                <a:lnTo>
                  <a:pt x="543" y="1566"/>
                </a:lnTo>
                <a:lnTo>
                  <a:pt x="541" y="1558"/>
                </a:lnTo>
                <a:lnTo>
                  <a:pt x="537" y="1551"/>
                </a:lnTo>
                <a:lnTo>
                  <a:pt x="533" y="1545"/>
                </a:lnTo>
                <a:lnTo>
                  <a:pt x="528" y="1539"/>
                </a:lnTo>
                <a:lnTo>
                  <a:pt x="522" y="1533"/>
                </a:lnTo>
                <a:lnTo>
                  <a:pt x="514" y="1530"/>
                </a:lnTo>
                <a:lnTo>
                  <a:pt x="501" y="1522"/>
                </a:lnTo>
                <a:lnTo>
                  <a:pt x="483" y="1520"/>
                </a:lnTo>
                <a:lnTo>
                  <a:pt x="466" y="1518"/>
                </a:lnTo>
                <a:lnTo>
                  <a:pt x="449" y="1520"/>
                </a:lnTo>
                <a:lnTo>
                  <a:pt x="437" y="1543"/>
                </a:lnTo>
                <a:lnTo>
                  <a:pt x="432" y="1558"/>
                </a:lnTo>
                <a:lnTo>
                  <a:pt x="430" y="1568"/>
                </a:lnTo>
                <a:lnTo>
                  <a:pt x="430" y="1576"/>
                </a:lnTo>
                <a:lnTo>
                  <a:pt x="432" y="1580"/>
                </a:lnTo>
                <a:lnTo>
                  <a:pt x="434" y="1583"/>
                </a:lnTo>
                <a:lnTo>
                  <a:pt x="432" y="1589"/>
                </a:lnTo>
                <a:lnTo>
                  <a:pt x="430" y="1597"/>
                </a:lnTo>
                <a:lnTo>
                  <a:pt x="414" y="1606"/>
                </a:lnTo>
                <a:lnTo>
                  <a:pt x="399" y="1618"/>
                </a:lnTo>
                <a:lnTo>
                  <a:pt x="395" y="1635"/>
                </a:lnTo>
                <a:lnTo>
                  <a:pt x="389" y="1651"/>
                </a:lnTo>
                <a:lnTo>
                  <a:pt x="388" y="1656"/>
                </a:lnTo>
                <a:lnTo>
                  <a:pt x="384" y="1662"/>
                </a:lnTo>
                <a:lnTo>
                  <a:pt x="380" y="1666"/>
                </a:lnTo>
                <a:lnTo>
                  <a:pt x="374" y="1668"/>
                </a:lnTo>
                <a:lnTo>
                  <a:pt x="374" y="1677"/>
                </a:lnTo>
                <a:lnTo>
                  <a:pt x="370" y="1685"/>
                </a:lnTo>
                <a:lnTo>
                  <a:pt x="366" y="1685"/>
                </a:lnTo>
                <a:lnTo>
                  <a:pt x="365" y="1681"/>
                </a:lnTo>
                <a:lnTo>
                  <a:pt x="365" y="1679"/>
                </a:lnTo>
                <a:lnTo>
                  <a:pt x="365" y="1674"/>
                </a:lnTo>
                <a:lnTo>
                  <a:pt x="363" y="1666"/>
                </a:lnTo>
                <a:lnTo>
                  <a:pt x="361" y="1658"/>
                </a:lnTo>
                <a:lnTo>
                  <a:pt x="349" y="1647"/>
                </a:lnTo>
                <a:lnTo>
                  <a:pt x="342" y="1639"/>
                </a:lnTo>
                <a:lnTo>
                  <a:pt x="334" y="1651"/>
                </a:lnTo>
                <a:lnTo>
                  <a:pt x="328" y="1654"/>
                </a:lnTo>
                <a:lnTo>
                  <a:pt x="324" y="1656"/>
                </a:lnTo>
                <a:lnTo>
                  <a:pt x="318" y="1656"/>
                </a:lnTo>
                <a:lnTo>
                  <a:pt x="303" y="1664"/>
                </a:lnTo>
                <a:lnTo>
                  <a:pt x="294" y="1666"/>
                </a:lnTo>
                <a:lnTo>
                  <a:pt x="288" y="1666"/>
                </a:lnTo>
                <a:lnTo>
                  <a:pt x="278" y="1668"/>
                </a:lnTo>
                <a:lnTo>
                  <a:pt x="267" y="1681"/>
                </a:lnTo>
                <a:lnTo>
                  <a:pt x="255" y="1691"/>
                </a:lnTo>
                <a:lnTo>
                  <a:pt x="244" y="1685"/>
                </a:lnTo>
                <a:lnTo>
                  <a:pt x="236" y="1679"/>
                </a:lnTo>
                <a:lnTo>
                  <a:pt x="232" y="1670"/>
                </a:lnTo>
                <a:lnTo>
                  <a:pt x="228" y="1662"/>
                </a:lnTo>
                <a:lnTo>
                  <a:pt x="228" y="1652"/>
                </a:lnTo>
                <a:lnTo>
                  <a:pt x="228" y="1645"/>
                </a:lnTo>
                <a:lnTo>
                  <a:pt x="228" y="1639"/>
                </a:lnTo>
                <a:lnTo>
                  <a:pt x="230" y="1635"/>
                </a:lnTo>
                <a:lnTo>
                  <a:pt x="228" y="1622"/>
                </a:lnTo>
                <a:lnTo>
                  <a:pt x="226" y="1608"/>
                </a:lnTo>
                <a:lnTo>
                  <a:pt x="226" y="1597"/>
                </a:lnTo>
                <a:lnTo>
                  <a:pt x="228" y="1585"/>
                </a:lnTo>
                <a:lnTo>
                  <a:pt x="232" y="1574"/>
                </a:lnTo>
                <a:lnTo>
                  <a:pt x="238" y="1562"/>
                </a:lnTo>
                <a:lnTo>
                  <a:pt x="244" y="1553"/>
                </a:lnTo>
                <a:lnTo>
                  <a:pt x="249" y="1545"/>
                </a:lnTo>
                <a:lnTo>
                  <a:pt x="249" y="1528"/>
                </a:lnTo>
                <a:lnTo>
                  <a:pt x="251" y="1512"/>
                </a:lnTo>
                <a:lnTo>
                  <a:pt x="236" y="1503"/>
                </a:lnTo>
                <a:lnTo>
                  <a:pt x="223" y="1493"/>
                </a:lnTo>
                <a:lnTo>
                  <a:pt x="211" y="1480"/>
                </a:lnTo>
                <a:lnTo>
                  <a:pt x="200" y="1466"/>
                </a:lnTo>
                <a:lnTo>
                  <a:pt x="203" y="1445"/>
                </a:lnTo>
                <a:lnTo>
                  <a:pt x="207" y="1422"/>
                </a:lnTo>
                <a:lnTo>
                  <a:pt x="201" y="1413"/>
                </a:lnTo>
                <a:lnTo>
                  <a:pt x="192" y="1405"/>
                </a:lnTo>
                <a:lnTo>
                  <a:pt x="188" y="1397"/>
                </a:lnTo>
                <a:lnTo>
                  <a:pt x="186" y="1390"/>
                </a:lnTo>
                <a:lnTo>
                  <a:pt x="184" y="1376"/>
                </a:lnTo>
                <a:lnTo>
                  <a:pt x="186" y="1361"/>
                </a:lnTo>
                <a:lnTo>
                  <a:pt x="186" y="1355"/>
                </a:lnTo>
                <a:lnTo>
                  <a:pt x="184" y="1347"/>
                </a:lnTo>
                <a:lnTo>
                  <a:pt x="180" y="1338"/>
                </a:lnTo>
                <a:lnTo>
                  <a:pt x="175" y="1328"/>
                </a:lnTo>
                <a:lnTo>
                  <a:pt x="165" y="1313"/>
                </a:lnTo>
                <a:lnTo>
                  <a:pt x="157" y="1305"/>
                </a:lnTo>
                <a:lnTo>
                  <a:pt x="148" y="1307"/>
                </a:lnTo>
                <a:lnTo>
                  <a:pt x="140" y="1309"/>
                </a:lnTo>
                <a:lnTo>
                  <a:pt x="134" y="1311"/>
                </a:lnTo>
                <a:lnTo>
                  <a:pt x="132" y="1311"/>
                </a:lnTo>
                <a:lnTo>
                  <a:pt x="129" y="1309"/>
                </a:lnTo>
                <a:lnTo>
                  <a:pt x="129" y="1307"/>
                </a:lnTo>
                <a:lnTo>
                  <a:pt x="127" y="1301"/>
                </a:lnTo>
                <a:lnTo>
                  <a:pt x="127" y="1296"/>
                </a:lnTo>
                <a:lnTo>
                  <a:pt x="127" y="1288"/>
                </a:lnTo>
                <a:lnTo>
                  <a:pt x="129" y="1282"/>
                </a:lnTo>
                <a:lnTo>
                  <a:pt x="136" y="1284"/>
                </a:lnTo>
                <a:lnTo>
                  <a:pt x="142" y="1284"/>
                </a:lnTo>
                <a:lnTo>
                  <a:pt x="146" y="1282"/>
                </a:lnTo>
                <a:lnTo>
                  <a:pt x="146" y="1280"/>
                </a:lnTo>
                <a:lnTo>
                  <a:pt x="148" y="1276"/>
                </a:lnTo>
                <a:lnTo>
                  <a:pt x="146" y="1271"/>
                </a:lnTo>
                <a:lnTo>
                  <a:pt x="130" y="1246"/>
                </a:lnTo>
                <a:lnTo>
                  <a:pt x="115" y="1253"/>
                </a:lnTo>
                <a:lnTo>
                  <a:pt x="107" y="1249"/>
                </a:lnTo>
                <a:lnTo>
                  <a:pt x="98" y="1248"/>
                </a:lnTo>
                <a:lnTo>
                  <a:pt x="86" y="1248"/>
                </a:lnTo>
                <a:lnTo>
                  <a:pt x="77" y="1249"/>
                </a:lnTo>
                <a:lnTo>
                  <a:pt x="69" y="1244"/>
                </a:lnTo>
                <a:lnTo>
                  <a:pt x="63" y="1238"/>
                </a:lnTo>
                <a:lnTo>
                  <a:pt x="56" y="1238"/>
                </a:lnTo>
                <a:lnTo>
                  <a:pt x="50" y="1242"/>
                </a:lnTo>
                <a:lnTo>
                  <a:pt x="46" y="1242"/>
                </a:lnTo>
                <a:lnTo>
                  <a:pt x="42" y="1242"/>
                </a:lnTo>
                <a:lnTo>
                  <a:pt x="38" y="1240"/>
                </a:lnTo>
                <a:lnTo>
                  <a:pt x="31" y="1234"/>
                </a:lnTo>
                <a:lnTo>
                  <a:pt x="29" y="1230"/>
                </a:lnTo>
                <a:lnTo>
                  <a:pt x="29" y="1226"/>
                </a:lnTo>
                <a:lnTo>
                  <a:pt x="29" y="1223"/>
                </a:lnTo>
                <a:lnTo>
                  <a:pt x="33" y="1219"/>
                </a:lnTo>
                <a:lnTo>
                  <a:pt x="38" y="1211"/>
                </a:lnTo>
                <a:lnTo>
                  <a:pt x="46" y="1207"/>
                </a:lnTo>
                <a:lnTo>
                  <a:pt x="40" y="1201"/>
                </a:lnTo>
                <a:lnTo>
                  <a:pt x="36" y="1196"/>
                </a:lnTo>
                <a:lnTo>
                  <a:pt x="52" y="1177"/>
                </a:lnTo>
                <a:lnTo>
                  <a:pt x="69" y="1150"/>
                </a:lnTo>
                <a:lnTo>
                  <a:pt x="59" y="1142"/>
                </a:lnTo>
                <a:lnTo>
                  <a:pt x="56" y="1132"/>
                </a:lnTo>
                <a:lnTo>
                  <a:pt x="52" y="1127"/>
                </a:lnTo>
                <a:lnTo>
                  <a:pt x="50" y="1119"/>
                </a:lnTo>
                <a:lnTo>
                  <a:pt x="36" y="1106"/>
                </a:lnTo>
                <a:lnTo>
                  <a:pt x="23" y="1090"/>
                </a:lnTo>
                <a:lnTo>
                  <a:pt x="27" y="1071"/>
                </a:lnTo>
                <a:lnTo>
                  <a:pt x="31" y="1054"/>
                </a:lnTo>
                <a:lnTo>
                  <a:pt x="31" y="1046"/>
                </a:lnTo>
                <a:lnTo>
                  <a:pt x="29" y="1040"/>
                </a:lnTo>
                <a:lnTo>
                  <a:pt x="23" y="1036"/>
                </a:lnTo>
                <a:lnTo>
                  <a:pt x="19" y="1035"/>
                </a:lnTo>
                <a:lnTo>
                  <a:pt x="13" y="1031"/>
                </a:lnTo>
                <a:lnTo>
                  <a:pt x="10" y="1029"/>
                </a:lnTo>
                <a:lnTo>
                  <a:pt x="8" y="1025"/>
                </a:lnTo>
                <a:lnTo>
                  <a:pt x="6" y="1021"/>
                </a:lnTo>
                <a:lnTo>
                  <a:pt x="27" y="1013"/>
                </a:lnTo>
                <a:lnTo>
                  <a:pt x="46" y="1006"/>
                </a:lnTo>
                <a:lnTo>
                  <a:pt x="46" y="992"/>
                </a:lnTo>
                <a:lnTo>
                  <a:pt x="44" y="975"/>
                </a:lnTo>
                <a:lnTo>
                  <a:pt x="40" y="958"/>
                </a:lnTo>
                <a:lnTo>
                  <a:pt x="38" y="937"/>
                </a:lnTo>
                <a:lnTo>
                  <a:pt x="36" y="908"/>
                </a:lnTo>
                <a:lnTo>
                  <a:pt x="35" y="883"/>
                </a:lnTo>
                <a:lnTo>
                  <a:pt x="31" y="862"/>
                </a:lnTo>
                <a:lnTo>
                  <a:pt x="25" y="845"/>
                </a:lnTo>
                <a:lnTo>
                  <a:pt x="17" y="835"/>
                </a:lnTo>
                <a:lnTo>
                  <a:pt x="8" y="827"/>
                </a:lnTo>
                <a:lnTo>
                  <a:pt x="4" y="821"/>
                </a:lnTo>
                <a:lnTo>
                  <a:pt x="0" y="818"/>
                </a:lnTo>
                <a:lnTo>
                  <a:pt x="0" y="810"/>
                </a:lnTo>
                <a:lnTo>
                  <a:pt x="0" y="802"/>
                </a:lnTo>
                <a:lnTo>
                  <a:pt x="11" y="802"/>
                </a:lnTo>
                <a:lnTo>
                  <a:pt x="27" y="802"/>
                </a:lnTo>
                <a:lnTo>
                  <a:pt x="48" y="785"/>
                </a:lnTo>
                <a:lnTo>
                  <a:pt x="65" y="772"/>
                </a:lnTo>
                <a:lnTo>
                  <a:pt x="79" y="774"/>
                </a:lnTo>
                <a:lnTo>
                  <a:pt x="94" y="775"/>
                </a:lnTo>
                <a:lnTo>
                  <a:pt x="98" y="754"/>
                </a:lnTo>
                <a:lnTo>
                  <a:pt x="98" y="733"/>
                </a:lnTo>
                <a:lnTo>
                  <a:pt x="102" y="727"/>
                </a:lnTo>
                <a:lnTo>
                  <a:pt x="106" y="722"/>
                </a:lnTo>
                <a:lnTo>
                  <a:pt x="113" y="718"/>
                </a:lnTo>
                <a:lnTo>
                  <a:pt x="125" y="712"/>
                </a:lnTo>
                <a:lnTo>
                  <a:pt x="130" y="704"/>
                </a:lnTo>
                <a:lnTo>
                  <a:pt x="132" y="693"/>
                </a:lnTo>
                <a:lnTo>
                  <a:pt x="155" y="670"/>
                </a:lnTo>
                <a:lnTo>
                  <a:pt x="178" y="647"/>
                </a:lnTo>
                <a:lnTo>
                  <a:pt x="177" y="641"/>
                </a:lnTo>
                <a:lnTo>
                  <a:pt x="175" y="637"/>
                </a:lnTo>
                <a:lnTo>
                  <a:pt x="173" y="633"/>
                </a:lnTo>
                <a:lnTo>
                  <a:pt x="169" y="630"/>
                </a:lnTo>
                <a:lnTo>
                  <a:pt x="161" y="622"/>
                </a:lnTo>
                <a:lnTo>
                  <a:pt x="155" y="616"/>
                </a:lnTo>
                <a:lnTo>
                  <a:pt x="153" y="599"/>
                </a:lnTo>
                <a:lnTo>
                  <a:pt x="152" y="582"/>
                </a:lnTo>
                <a:lnTo>
                  <a:pt x="148" y="574"/>
                </a:lnTo>
                <a:lnTo>
                  <a:pt x="144" y="568"/>
                </a:lnTo>
                <a:lnTo>
                  <a:pt x="140" y="562"/>
                </a:lnTo>
                <a:lnTo>
                  <a:pt x="134" y="559"/>
                </a:lnTo>
                <a:lnTo>
                  <a:pt x="123" y="551"/>
                </a:lnTo>
                <a:lnTo>
                  <a:pt x="113" y="543"/>
                </a:lnTo>
                <a:lnTo>
                  <a:pt x="107" y="530"/>
                </a:lnTo>
                <a:lnTo>
                  <a:pt x="104" y="514"/>
                </a:lnTo>
                <a:lnTo>
                  <a:pt x="98" y="509"/>
                </a:lnTo>
                <a:lnTo>
                  <a:pt x="96" y="503"/>
                </a:lnTo>
                <a:lnTo>
                  <a:pt x="96" y="497"/>
                </a:lnTo>
                <a:lnTo>
                  <a:pt x="98" y="491"/>
                </a:lnTo>
                <a:lnTo>
                  <a:pt x="100" y="482"/>
                </a:lnTo>
                <a:lnTo>
                  <a:pt x="102" y="474"/>
                </a:lnTo>
                <a:lnTo>
                  <a:pt x="94" y="468"/>
                </a:lnTo>
                <a:lnTo>
                  <a:pt x="90" y="463"/>
                </a:lnTo>
                <a:lnTo>
                  <a:pt x="88" y="457"/>
                </a:lnTo>
                <a:lnTo>
                  <a:pt x="88" y="451"/>
                </a:lnTo>
                <a:lnTo>
                  <a:pt x="94" y="440"/>
                </a:lnTo>
                <a:lnTo>
                  <a:pt x="104" y="424"/>
                </a:lnTo>
                <a:lnTo>
                  <a:pt x="115" y="430"/>
                </a:lnTo>
                <a:lnTo>
                  <a:pt x="129" y="436"/>
                </a:lnTo>
                <a:lnTo>
                  <a:pt x="132" y="436"/>
                </a:lnTo>
                <a:lnTo>
                  <a:pt x="136" y="434"/>
                </a:lnTo>
                <a:lnTo>
                  <a:pt x="140" y="432"/>
                </a:lnTo>
                <a:lnTo>
                  <a:pt x="142" y="428"/>
                </a:lnTo>
                <a:lnTo>
                  <a:pt x="140" y="422"/>
                </a:lnTo>
                <a:lnTo>
                  <a:pt x="138" y="418"/>
                </a:lnTo>
                <a:lnTo>
                  <a:pt x="136" y="413"/>
                </a:lnTo>
                <a:lnTo>
                  <a:pt x="138" y="407"/>
                </a:lnTo>
                <a:lnTo>
                  <a:pt x="140" y="407"/>
                </a:lnTo>
                <a:lnTo>
                  <a:pt x="142" y="407"/>
                </a:lnTo>
                <a:lnTo>
                  <a:pt x="144" y="407"/>
                </a:lnTo>
                <a:lnTo>
                  <a:pt x="144" y="409"/>
                </a:lnTo>
                <a:lnTo>
                  <a:pt x="146" y="415"/>
                </a:lnTo>
                <a:lnTo>
                  <a:pt x="148" y="420"/>
                </a:lnTo>
                <a:lnTo>
                  <a:pt x="153" y="432"/>
                </a:lnTo>
                <a:lnTo>
                  <a:pt x="153" y="438"/>
                </a:lnTo>
                <a:lnTo>
                  <a:pt x="152" y="441"/>
                </a:lnTo>
                <a:lnTo>
                  <a:pt x="150" y="449"/>
                </a:lnTo>
                <a:lnTo>
                  <a:pt x="155" y="457"/>
                </a:lnTo>
                <a:lnTo>
                  <a:pt x="163" y="461"/>
                </a:lnTo>
                <a:lnTo>
                  <a:pt x="171" y="463"/>
                </a:lnTo>
                <a:lnTo>
                  <a:pt x="178" y="463"/>
                </a:lnTo>
                <a:lnTo>
                  <a:pt x="169" y="453"/>
                </a:lnTo>
                <a:lnTo>
                  <a:pt x="165" y="443"/>
                </a:lnTo>
                <a:lnTo>
                  <a:pt x="169" y="440"/>
                </a:lnTo>
                <a:lnTo>
                  <a:pt x="182" y="438"/>
                </a:lnTo>
                <a:lnTo>
                  <a:pt x="194" y="430"/>
                </a:lnTo>
                <a:lnTo>
                  <a:pt x="203" y="418"/>
                </a:lnTo>
                <a:lnTo>
                  <a:pt x="211" y="415"/>
                </a:lnTo>
                <a:lnTo>
                  <a:pt x="219" y="413"/>
                </a:lnTo>
                <a:lnTo>
                  <a:pt x="230" y="413"/>
                </a:lnTo>
                <a:lnTo>
                  <a:pt x="246" y="415"/>
                </a:lnTo>
                <a:lnTo>
                  <a:pt x="261" y="409"/>
                </a:lnTo>
                <a:lnTo>
                  <a:pt x="276" y="407"/>
                </a:lnTo>
                <a:lnTo>
                  <a:pt x="284" y="407"/>
                </a:lnTo>
                <a:lnTo>
                  <a:pt x="290" y="409"/>
                </a:lnTo>
                <a:lnTo>
                  <a:pt x="294" y="413"/>
                </a:lnTo>
                <a:lnTo>
                  <a:pt x="295" y="418"/>
                </a:lnTo>
                <a:lnTo>
                  <a:pt x="292" y="422"/>
                </a:lnTo>
                <a:lnTo>
                  <a:pt x="290" y="424"/>
                </a:lnTo>
                <a:lnTo>
                  <a:pt x="288" y="428"/>
                </a:lnTo>
                <a:lnTo>
                  <a:pt x="288" y="432"/>
                </a:lnTo>
                <a:lnTo>
                  <a:pt x="290" y="434"/>
                </a:lnTo>
                <a:lnTo>
                  <a:pt x="294" y="438"/>
                </a:lnTo>
                <a:lnTo>
                  <a:pt x="301" y="440"/>
                </a:lnTo>
                <a:lnTo>
                  <a:pt x="309" y="441"/>
                </a:lnTo>
                <a:lnTo>
                  <a:pt x="324" y="441"/>
                </a:lnTo>
                <a:lnTo>
                  <a:pt x="338" y="443"/>
                </a:lnTo>
                <a:lnTo>
                  <a:pt x="349" y="445"/>
                </a:lnTo>
                <a:lnTo>
                  <a:pt x="355" y="447"/>
                </a:lnTo>
                <a:lnTo>
                  <a:pt x="368" y="441"/>
                </a:lnTo>
                <a:lnTo>
                  <a:pt x="388" y="432"/>
                </a:lnTo>
                <a:lnTo>
                  <a:pt x="411" y="422"/>
                </a:lnTo>
                <a:lnTo>
                  <a:pt x="422" y="417"/>
                </a:lnTo>
                <a:lnTo>
                  <a:pt x="422" y="407"/>
                </a:lnTo>
                <a:lnTo>
                  <a:pt x="418" y="401"/>
                </a:lnTo>
                <a:lnTo>
                  <a:pt x="414" y="397"/>
                </a:lnTo>
                <a:lnTo>
                  <a:pt x="411" y="394"/>
                </a:lnTo>
                <a:lnTo>
                  <a:pt x="409" y="388"/>
                </a:lnTo>
                <a:lnTo>
                  <a:pt x="411" y="382"/>
                </a:lnTo>
                <a:lnTo>
                  <a:pt x="403" y="374"/>
                </a:lnTo>
                <a:lnTo>
                  <a:pt x="401" y="369"/>
                </a:lnTo>
                <a:lnTo>
                  <a:pt x="401" y="365"/>
                </a:lnTo>
                <a:lnTo>
                  <a:pt x="403" y="363"/>
                </a:lnTo>
                <a:lnTo>
                  <a:pt x="407" y="359"/>
                </a:lnTo>
                <a:lnTo>
                  <a:pt x="414" y="357"/>
                </a:lnTo>
                <a:lnTo>
                  <a:pt x="418" y="351"/>
                </a:lnTo>
                <a:lnTo>
                  <a:pt x="422" y="347"/>
                </a:lnTo>
                <a:lnTo>
                  <a:pt x="426" y="346"/>
                </a:lnTo>
                <a:lnTo>
                  <a:pt x="430" y="346"/>
                </a:lnTo>
                <a:lnTo>
                  <a:pt x="439" y="349"/>
                </a:lnTo>
                <a:lnTo>
                  <a:pt x="449" y="357"/>
                </a:lnTo>
                <a:lnTo>
                  <a:pt x="453" y="355"/>
                </a:lnTo>
                <a:lnTo>
                  <a:pt x="457" y="355"/>
                </a:lnTo>
                <a:lnTo>
                  <a:pt x="462" y="353"/>
                </a:lnTo>
                <a:lnTo>
                  <a:pt x="468" y="357"/>
                </a:lnTo>
                <a:lnTo>
                  <a:pt x="472" y="353"/>
                </a:lnTo>
                <a:lnTo>
                  <a:pt x="478" y="353"/>
                </a:lnTo>
                <a:lnTo>
                  <a:pt x="482" y="353"/>
                </a:lnTo>
                <a:lnTo>
                  <a:pt x="487" y="353"/>
                </a:lnTo>
                <a:lnTo>
                  <a:pt x="491" y="342"/>
                </a:lnTo>
                <a:lnTo>
                  <a:pt x="497" y="330"/>
                </a:lnTo>
                <a:lnTo>
                  <a:pt x="501" y="328"/>
                </a:lnTo>
                <a:lnTo>
                  <a:pt x="505" y="328"/>
                </a:lnTo>
                <a:lnTo>
                  <a:pt x="510" y="330"/>
                </a:lnTo>
                <a:lnTo>
                  <a:pt x="514" y="332"/>
                </a:lnTo>
                <a:lnTo>
                  <a:pt x="526" y="338"/>
                </a:lnTo>
                <a:lnTo>
                  <a:pt x="533" y="346"/>
                </a:lnTo>
                <a:lnTo>
                  <a:pt x="547" y="353"/>
                </a:lnTo>
                <a:lnTo>
                  <a:pt x="556" y="361"/>
                </a:lnTo>
                <a:lnTo>
                  <a:pt x="564" y="372"/>
                </a:lnTo>
                <a:lnTo>
                  <a:pt x="572" y="386"/>
                </a:lnTo>
                <a:lnTo>
                  <a:pt x="570" y="392"/>
                </a:lnTo>
                <a:lnTo>
                  <a:pt x="564" y="394"/>
                </a:lnTo>
                <a:lnTo>
                  <a:pt x="562" y="395"/>
                </a:lnTo>
                <a:lnTo>
                  <a:pt x="562" y="397"/>
                </a:lnTo>
                <a:lnTo>
                  <a:pt x="562" y="399"/>
                </a:lnTo>
                <a:lnTo>
                  <a:pt x="564" y="403"/>
                </a:lnTo>
                <a:lnTo>
                  <a:pt x="572" y="401"/>
                </a:lnTo>
                <a:lnTo>
                  <a:pt x="579" y="403"/>
                </a:lnTo>
                <a:lnTo>
                  <a:pt x="585" y="407"/>
                </a:lnTo>
                <a:lnTo>
                  <a:pt x="593" y="417"/>
                </a:lnTo>
                <a:lnTo>
                  <a:pt x="593" y="422"/>
                </a:lnTo>
                <a:lnTo>
                  <a:pt x="591" y="426"/>
                </a:lnTo>
                <a:lnTo>
                  <a:pt x="589" y="428"/>
                </a:lnTo>
                <a:lnTo>
                  <a:pt x="585" y="430"/>
                </a:lnTo>
                <a:lnTo>
                  <a:pt x="578" y="432"/>
                </a:lnTo>
                <a:lnTo>
                  <a:pt x="568" y="434"/>
                </a:lnTo>
                <a:lnTo>
                  <a:pt x="568" y="440"/>
                </a:lnTo>
                <a:lnTo>
                  <a:pt x="570" y="447"/>
                </a:lnTo>
                <a:lnTo>
                  <a:pt x="574" y="451"/>
                </a:lnTo>
                <a:lnTo>
                  <a:pt x="578" y="455"/>
                </a:lnTo>
                <a:lnTo>
                  <a:pt x="581" y="457"/>
                </a:lnTo>
                <a:lnTo>
                  <a:pt x="589" y="459"/>
                </a:lnTo>
                <a:lnTo>
                  <a:pt x="591" y="455"/>
                </a:lnTo>
                <a:lnTo>
                  <a:pt x="591" y="453"/>
                </a:lnTo>
                <a:lnTo>
                  <a:pt x="591" y="449"/>
                </a:lnTo>
                <a:lnTo>
                  <a:pt x="589" y="447"/>
                </a:lnTo>
                <a:lnTo>
                  <a:pt x="585" y="445"/>
                </a:lnTo>
                <a:lnTo>
                  <a:pt x="583" y="441"/>
                </a:lnTo>
                <a:lnTo>
                  <a:pt x="587" y="440"/>
                </a:lnTo>
                <a:lnTo>
                  <a:pt x="595" y="441"/>
                </a:lnTo>
                <a:lnTo>
                  <a:pt x="604" y="443"/>
                </a:lnTo>
                <a:lnTo>
                  <a:pt x="610" y="449"/>
                </a:lnTo>
                <a:lnTo>
                  <a:pt x="608" y="463"/>
                </a:lnTo>
                <a:lnTo>
                  <a:pt x="608" y="474"/>
                </a:lnTo>
                <a:lnTo>
                  <a:pt x="610" y="480"/>
                </a:lnTo>
                <a:lnTo>
                  <a:pt x="616" y="484"/>
                </a:lnTo>
                <a:lnTo>
                  <a:pt x="624" y="489"/>
                </a:lnTo>
                <a:lnTo>
                  <a:pt x="631" y="493"/>
                </a:lnTo>
                <a:lnTo>
                  <a:pt x="652" y="503"/>
                </a:lnTo>
                <a:lnTo>
                  <a:pt x="672" y="512"/>
                </a:lnTo>
                <a:lnTo>
                  <a:pt x="675" y="509"/>
                </a:lnTo>
                <a:lnTo>
                  <a:pt x="675" y="503"/>
                </a:lnTo>
                <a:lnTo>
                  <a:pt x="687" y="509"/>
                </a:lnTo>
                <a:lnTo>
                  <a:pt x="700" y="516"/>
                </a:lnTo>
                <a:lnTo>
                  <a:pt x="696" y="489"/>
                </a:lnTo>
                <a:lnTo>
                  <a:pt x="695" y="463"/>
                </a:lnTo>
                <a:lnTo>
                  <a:pt x="693" y="449"/>
                </a:lnTo>
                <a:lnTo>
                  <a:pt x="685" y="432"/>
                </a:lnTo>
                <a:lnTo>
                  <a:pt x="683" y="422"/>
                </a:lnTo>
                <a:lnTo>
                  <a:pt x="681" y="413"/>
                </a:lnTo>
                <a:lnTo>
                  <a:pt x="681" y="409"/>
                </a:lnTo>
                <a:lnTo>
                  <a:pt x="683" y="407"/>
                </a:lnTo>
                <a:lnTo>
                  <a:pt x="685" y="403"/>
                </a:lnTo>
                <a:lnTo>
                  <a:pt x="687" y="401"/>
                </a:lnTo>
                <a:lnTo>
                  <a:pt x="698" y="411"/>
                </a:lnTo>
                <a:lnTo>
                  <a:pt x="716" y="424"/>
                </a:lnTo>
                <a:lnTo>
                  <a:pt x="725" y="424"/>
                </a:lnTo>
                <a:lnTo>
                  <a:pt x="737" y="424"/>
                </a:lnTo>
                <a:lnTo>
                  <a:pt x="746" y="422"/>
                </a:lnTo>
                <a:lnTo>
                  <a:pt x="756" y="418"/>
                </a:lnTo>
                <a:lnTo>
                  <a:pt x="756" y="405"/>
                </a:lnTo>
                <a:lnTo>
                  <a:pt x="760" y="390"/>
                </a:lnTo>
                <a:lnTo>
                  <a:pt x="766" y="384"/>
                </a:lnTo>
                <a:lnTo>
                  <a:pt x="771" y="378"/>
                </a:lnTo>
                <a:lnTo>
                  <a:pt x="777" y="376"/>
                </a:lnTo>
                <a:lnTo>
                  <a:pt x="783" y="374"/>
                </a:lnTo>
                <a:lnTo>
                  <a:pt x="787" y="374"/>
                </a:lnTo>
                <a:lnTo>
                  <a:pt x="792" y="376"/>
                </a:lnTo>
                <a:lnTo>
                  <a:pt x="796" y="378"/>
                </a:lnTo>
                <a:lnTo>
                  <a:pt x="802" y="382"/>
                </a:lnTo>
                <a:lnTo>
                  <a:pt x="821" y="384"/>
                </a:lnTo>
                <a:lnTo>
                  <a:pt x="840" y="390"/>
                </a:lnTo>
                <a:lnTo>
                  <a:pt x="846" y="386"/>
                </a:lnTo>
                <a:lnTo>
                  <a:pt x="852" y="382"/>
                </a:lnTo>
                <a:lnTo>
                  <a:pt x="854" y="376"/>
                </a:lnTo>
                <a:lnTo>
                  <a:pt x="854" y="370"/>
                </a:lnTo>
                <a:lnTo>
                  <a:pt x="850" y="370"/>
                </a:lnTo>
                <a:lnTo>
                  <a:pt x="846" y="374"/>
                </a:lnTo>
                <a:lnTo>
                  <a:pt x="842" y="376"/>
                </a:lnTo>
                <a:lnTo>
                  <a:pt x="840" y="376"/>
                </a:lnTo>
                <a:lnTo>
                  <a:pt x="838" y="372"/>
                </a:lnTo>
                <a:lnTo>
                  <a:pt x="835" y="367"/>
                </a:lnTo>
                <a:lnTo>
                  <a:pt x="833" y="349"/>
                </a:lnTo>
                <a:lnTo>
                  <a:pt x="835" y="346"/>
                </a:lnTo>
                <a:lnTo>
                  <a:pt x="840" y="344"/>
                </a:lnTo>
                <a:lnTo>
                  <a:pt x="856" y="340"/>
                </a:lnTo>
                <a:lnTo>
                  <a:pt x="860" y="342"/>
                </a:lnTo>
                <a:lnTo>
                  <a:pt x="861" y="346"/>
                </a:lnTo>
                <a:lnTo>
                  <a:pt x="863" y="346"/>
                </a:lnTo>
                <a:lnTo>
                  <a:pt x="865" y="347"/>
                </a:lnTo>
                <a:lnTo>
                  <a:pt x="867" y="347"/>
                </a:lnTo>
                <a:lnTo>
                  <a:pt x="871" y="346"/>
                </a:lnTo>
                <a:lnTo>
                  <a:pt x="873" y="342"/>
                </a:lnTo>
                <a:lnTo>
                  <a:pt x="873" y="336"/>
                </a:lnTo>
                <a:lnTo>
                  <a:pt x="871" y="330"/>
                </a:lnTo>
                <a:lnTo>
                  <a:pt x="867" y="324"/>
                </a:lnTo>
                <a:lnTo>
                  <a:pt x="858" y="315"/>
                </a:lnTo>
                <a:lnTo>
                  <a:pt x="848" y="307"/>
                </a:lnTo>
                <a:lnTo>
                  <a:pt x="850" y="292"/>
                </a:lnTo>
                <a:lnTo>
                  <a:pt x="850" y="276"/>
                </a:lnTo>
                <a:lnTo>
                  <a:pt x="837" y="284"/>
                </a:lnTo>
                <a:lnTo>
                  <a:pt x="825" y="294"/>
                </a:lnTo>
                <a:lnTo>
                  <a:pt x="821" y="290"/>
                </a:lnTo>
                <a:lnTo>
                  <a:pt x="821" y="284"/>
                </a:lnTo>
                <a:lnTo>
                  <a:pt x="823" y="278"/>
                </a:lnTo>
                <a:lnTo>
                  <a:pt x="827" y="275"/>
                </a:lnTo>
                <a:lnTo>
                  <a:pt x="827" y="267"/>
                </a:lnTo>
                <a:lnTo>
                  <a:pt x="825" y="259"/>
                </a:lnTo>
                <a:lnTo>
                  <a:pt x="831" y="253"/>
                </a:lnTo>
                <a:lnTo>
                  <a:pt x="838" y="250"/>
                </a:lnTo>
                <a:lnTo>
                  <a:pt x="844" y="246"/>
                </a:lnTo>
                <a:lnTo>
                  <a:pt x="848" y="238"/>
                </a:lnTo>
                <a:lnTo>
                  <a:pt x="838" y="225"/>
                </a:lnTo>
                <a:lnTo>
                  <a:pt x="827" y="215"/>
                </a:lnTo>
                <a:lnTo>
                  <a:pt x="842" y="211"/>
                </a:lnTo>
                <a:lnTo>
                  <a:pt x="867" y="209"/>
                </a:lnTo>
                <a:lnTo>
                  <a:pt x="896" y="192"/>
                </a:lnTo>
                <a:lnTo>
                  <a:pt x="919" y="179"/>
                </a:lnTo>
                <a:lnTo>
                  <a:pt x="944" y="171"/>
                </a:lnTo>
                <a:lnTo>
                  <a:pt x="961" y="163"/>
                </a:lnTo>
                <a:lnTo>
                  <a:pt x="967" y="159"/>
                </a:lnTo>
                <a:lnTo>
                  <a:pt x="973" y="159"/>
                </a:lnTo>
                <a:lnTo>
                  <a:pt x="977" y="157"/>
                </a:lnTo>
                <a:lnTo>
                  <a:pt x="979" y="159"/>
                </a:lnTo>
                <a:lnTo>
                  <a:pt x="963" y="173"/>
                </a:lnTo>
                <a:lnTo>
                  <a:pt x="942" y="188"/>
                </a:lnTo>
                <a:lnTo>
                  <a:pt x="940" y="198"/>
                </a:lnTo>
                <a:lnTo>
                  <a:pt x="936" y="205"/>
                </a:lnTo>
                <a:lnTo>
                  <a:pt x="942" y="209"/>
                </a:lnTo>
                <a:lnTo>
                  <a:pt x="946" y="209"/>
                </a:lnTo>
                <a:lnTo>
                  <a:pt x="948" y="209"/>
                </a:lnTo>
                <a:lnTo>
                  <a:pt x="952" y="207"/>
                </a:lnTo>
                <a:lnTo>
                  <a:pt x="957" y="200"/>
                </a:lnTo>
                <a:lnTo>
                  <a:pt x="961" y="190"/>
                </a:lnTo>
                <a:lnTo>
                  <a:pt x="965" y="184"/>
                </a:lnTo>
                <a:lnTo>
                  <a:pt x="975" y="177"/>
                </a:lnTo>
                <a:lnTo>
                  <a:pt x="979" y="173"/>
                </a:lnTo>
                <a:lnTo>
                  <a:pt x="982" y="171"/>
                </a:lnTo>
                <a:lnTo>
                  <a:pt x="986" y="171"/>
                </a:lnTo>
                <a:lnTo>
                  <a:pt x="988" y="171"/>
                </a:lnTo>
                <a:lnTo>
                  <a:pt x="990" y="184"/>
                </a:lnTo>
                <a:lnTo>
                  <a:pt x="988" y="198"/>
                </a:lnTo>
                <a:lnTo>
                  <a:pt x="984" y="196"/>
                </a:lnTo>
                <a:lnTo>
                  <a:pt x="982" y="190"/>
                </a:lnTo>
                <a:lnTo>
                  <a:pt x="980" y="188"/>
                </a:lnTo>
                <a:lnTo>
                  <a:pt x="979" y="188"/>
                </a:lnTo>
                <a:lnTo>
                  <a:pt x="977" y="190"/>
                </a:lnTo>
                <a:lnTo>
                  <a:pt x="973" y="194"/>
                </a:lnTo>
                <a:lnTo>
                  <a:pt x="980" y="200"/>
                </a:lnTo>
                <a:lnTo>
                  <a:pt x="980" y="204"/>
                </a:lnTo>
                <a:lnTo>
                  <a:pt x="979" y="209"/>
                </a:lnTo>
                <a:lnTo>
                  <a:pt x="969" y="219"/>
                </a:lnTo>
                <a:lnTo>
                  <a:pt x="975" y="225"/>
                </a:lnTo>
                <a:lnTo>
                  <a:pt x="980" y="236"/>
                </a:lnTo>
                <a:lnTo>
                  <a:pt x="984" y="236"/>
                </a:lnTo>
                <a:lnTo>
                  <a:pt x="988" y="234"/>
                </a:lnTo>
                <a:lnTo>
                  <a:pt x="992" y="230"/>
                </a:lnTo>
                <a:lnTo>
                  <a:pt x="994" y="225"/>
                </a:lnTo>
                <a:lnTo>
                  <a:pt x="996" y="221"/>
                </a:lnTo>
                <a:lnTo>
                  <a:pt x="1000" y="217"/>
                </a:lnTo>
                <a:lnTo>
                  <a:pt x="1002" y="209"/>
                </a:lnTo>
                <a:lnTo>
                  <a:pt x="1002" y="194"/>
                </a:lnTo>
                <a:lnTo>
                  <a:pt x="998" y="173"/>
                </a:lnTo>
                <a:lnTo>
                  <a:pt x="996" y="156"/>
                </a:lnTo>
                <a:lnTo>
                  <a:pt x="996" y="148"/>
                </a:lnTo>
                <a:lnTo>
                  <a:pt x="998" y="142"/>
                </a:lnTo>
                <a:lnTo>
                  <a:pt x="1003" y="138"/>
                </a:lnTo>
                <a:lnTo>
                  <a:pt x="1011" y="134"/>
                </a:lnTo>
                <a:lnTo>
                  <a:pt x="1030" y="127"/>
                </a:lnTo>
                <a:lnTo>
                  <a:pt x="1050" y="121"/>
                </a:lnTo>
                <a:lnTo>
                  <a:pt x="1059" y="119"/>
                </a:lnTo>
                <a:lnTo>
                  <a:pt x="1069" y="119"/>
                </a:lnTo>
                <a:lnTo>
                  <a:pt x="1076" y="121"/>
                </a:lnTo>
                <a:lnTo>
                  <a:pt x="1082" y="129"/>
                </a:lnTo>
                <a:lnTo>
                  <a:pt x="1080" y="133"/>
                </a:lnTo>
                <a:lnTo>
                  <a:pt x="1080" y="136"/>
                </a:lnTo>
                <a:lnTo>
                  <a:pt x="1078" y="138"/>
                </a:lnTo>
                <a:lnTo>
                  <a:pt x="1076" y="140"/>
                </a:lnTo>
                <a:lnTo>
                  <a:pt x="1071" y="140"/>
                </a:lnTo>
                <a:lnTo>
                  <a:pt x="1065" y="144"/>
                </a:lnTo>
                <a:lnTo>
                  <a:pt x="1061" y="148"/>
                </a:lnTo>
                <a:lnTo>
                  <a:pt x="1059" y="154"/>
                </a:lnTo>
                <a:lnTo>
                  <a:pt x="1059" y="156"/>
                </a:lnTo>
                <a:lnTo>
                  <a:pt x="1061" y="157"/>
                </a:lnTo>
                <a:lnTo>
                  <a:pt x="1063" y="157"/>
                </a:lnTo>
                <a:lnTo>
                  <a:pt x="1065" y="157"/>
                </a:lnTo>
                <a:lnTo>
                  <a:pt x="1080" y="154"/>
                </a:lnTo>
                <a:lnTo>
                  <a:pt x="1099" y="150"/>
                </a:lnTo>
                <a:lnTo>
                  <a:pt x="1105" y="146"/>
                </a:lnTo>
                <a:lnTo>
                  <a:pt x="1107" y="144"/>
                </a:lnTo>
                <a:lnTo>
                  <a:pt x="1111" y="146"/>
                </a:lnTo>
                <a:lnTo>
                  <a:pt x="1115" y="152"/>
                </a:lnTo>
                <a:lnTo>
                  <a:pt x="1121" y="142"/>
                </a:lnTo>
                <a:lnTo>
                  <a:pt x="1126" y="138"/>
                </a:lnTo>
                <a:lnTo>
                  <a:pt x="1130" y="136"/>
                </a:lnTo>
                <a:lnTo>
                  <a:pt x="1134" y="136"/>
                </a:lnTo>
                <a:lnTo>
                  <a:pt x="1138" y="136"/>
                </a:lnTo>
                <a:lnTo>
                  <a:pt x="1144" y="140"/>
                </a:lnTo>
                <a:lnTo>
                  <a:pt x="1147" y="138"/>
                </a:lnTo>
                <a:lnTo>
                  <a:pt x="1153" y="136"/>
                </a:lnTo>
                <a:lnTo>
                  <a:pt x="1161" y="140"/>
                </a:lnTo>
                <a:lnTo>
                  <a:pt x="1174" y="144"/>
                </a:lnTo>
                <a:lnTo>
                  <a:pt x="1172" y="148"/>
                </a:lnTo>
                <a:lnTo>
                  <a:pt x="1170" y="152"/>
                </a:lnTo>
                <a:lnTo>
                  <a:pt x="1180" y="152"/>
                </a:lnTo>
                <a:lnTo>
                  <a:pt x="1186" y="150"/>
                </a:lnTo>
                <a:lnTo>
                  <a:pt x="1192" y="144"/>
                </a:lnTo>
                <a:lnTo>
                  <a:pt x="1195" y="138"/>
                </a:lnTo>
                <a:lnTo>
                  <a:pt x="1199" y="131"/>
                </a:lnTo>
                <a:lnTo>
                  <a:pt x="1205" y="125"/>
                </a:lnTo>
                <a:lnTo>
                  <a:pt x="1211" y="119"/>
                </a:lnTo>
                <a:lnTo>
                  <a:pt x="1216" y="115"/>
                </a:lnTo>
                <a:lnTo>
                  <a:pt x="1224" y="90"/>
                </a:lnTo>
                <a:lnTo>
                  <a:pt x="1232" y="73"/>
                </a:lnTo>
                <a:lnTo>
                  <a:pt x="1239" y="61"/>
                </a:lnTo>
                <a:lnTo>
                  <a:pt x="1247" y="54"/>
                </a:lnTo>
                <a:lnTo>
                  <a:pt x="1261" y="44"/>
                </a:lnTo>
                <a:lnTo>
                  <a:pt x="1268" y="38"/>
                </a:lnTo>
                <a:lnTo>
                  <a:pt x="1268" y="31"/>
                </a:lnTo>
                <a:lnTo>
                  <a:pt x="1274" y="25"/>
                </a:lnTo>
                <a:lnTo>
                  <a:pt x="1280" y="19"/>
                </a:lnTo>
                <a:lnTo>
                  <a:pt x="1289" y="17"/>
                </a:lnTo>
                <a:lnTo>
                  <a:pt x="1309" y="14"/>
                </a:lnTo>
                <a:lnTo>
                  <a:pt x="1326" y="8"/>
                </a:lnTo>
                <a:lnTo>
                  <a:pt x="1339" y="8"/>
                </a:lnTo>
                <a:lnTo>
                  <a:pt x="1357" y="8"/>
                </a:lnTo>
                <a:lnTo>
                  <a:pt x="1364" y="12"/>
                </a:lnTo>
                <a:lnTo>
                  <a:pt x="1372" y="15"/>
                </a:lnTo>
                <a:lnTo>
                  <a:pt x="1378" y="23"/>
                </a:lnTo>
                <a:lnTo>
                  <a:pt x="1381" y="35"/>
                </a:lnTo>
                <a:lnTo>
                  <a:pt x="1383" y="38"/>
                </a:lnTo>
                <a:lnTo>
                  <a:pt x="1387" y="42"/>
                </a:lnTo>
                <a:lnTo>
                  <a:pt x="1391" y="46"/>
                </a:lnTo>
                <a:lnTo>
                  <a:pt x="1395" y="48"/>
                </a:lnTo>
                <a:lnTo>
                  <a:pt x="1403" y="50"/>
                </a:lnTo>
                <a:lnTo>
                  <a:pt x="1410" y="50"/>
                </a:lnTo>
                <a:lnTo>
                  <a:pt x="1422" y="42"/>
                </a:lnTo>
                <a:lnTo>
                  <a:pt x="1428" y="40"/>
                </a:lnTo>
                <a:lnTo>
                  <a:pt x="1437" y="40"/>
                </a:lnTo>
                <a:lnTo>
                  <a:pt x="1449" y="42"/>
                </a:lnTo>
                <a:lnTo>
                  <a:pt x="1447" y="35"/>
                </a:lnTo>
                <a:lnTo>
                  <a:pt x="1449" y="25"/>
                </a:lnTo>
                <a:lnTo>
                  <a:pt x="1458" y="29"/>
                </a:lnTo>
                <a:lnTo>
                  <a:pt x="1468" y="33"/>
                </a:lnTo>
                <a:lnTo>
                  <a:pt x="1460" y="12"/>
                </a:lnTo>
                <a:lnTo>
                  <a:pt x="1458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50" name="Freeform 21"/>
          <p:cNvSpPr>
            <a:spLocks noChangeAspect="1"/>
          </p:cNvSpPr>
          <p:nvPr/>
        </p:nvSpPr>
        <p:spPr bwMode="auto">
          <a:xfrm>
            <a:off x="4794435" y="5779099"/>
            <a:ext cx="249428" cy="197980"/>
          </a:xfrm>
          <a:custGeom>
            <a:avLst/>
            <a:gdLst>
              <a:gd name="T0" fmla="*/ 2147483647 w 257"/>
              <a:gd name="T1" fmla="*/ 2147483647 h 211"/>
              <a:gd name="T2" fmla="*/ 2147483647 w 257"/>
              <a:gd name="T3" fmla="*/ 2147483647 h 211"/>
              <a:gd name="T4" fmla="*/ 2147483647 w 257"/>
              <a:gd name="T5" fmla="*/ 2147483647 h 211"/>
              <a:gd name="T6" fmla="*/ 2147483647 w 257"/>
              <a:gd name="T7" fmla="*/ 2147483647 h 211"/>
              <a:gd name="T8" fmla="*/ 2147483647 w 257"/>
              <a:gd name="T9" fmla="*/ 2147483647 h 211"/>
              <a:gd name="T10" fmla="*/ 2147483647 w 257"/>
              <a:gd name="T11" fmla="*/ 2147483647 h 211"/>
              <a:gd name="T12" fmla="*/ 2147483647 w 257"/>
              <a:gd name="T13" fmla="*/ 2147483647 h 211"/>
              <a:gd name="T14" fmla="*/ 2147483647 w 257"/>
              <a:gd name="T15" fmla="*/ 2147483647 h 211"/>
              <a:gd name="T16" fmla="*/ 2147483647 w 257"/>
              <a:gd name="T17" fmla="*/ 2147483647 h 211"/>
              <a:gd name="T18" fmla="*/ 2147483647 w 257"/>
              <a:gd name="T19" fmla="*/ 2147483647 h 211"/>
              <a:gd name="T20" fmla="*/ 2147483647 w 257"/>
              <a:gd name="T21" fmla="*/ 2147483647 h 211"/>
              <a:gd name="T22" fmla="*/ 2147483647 w 257"/>
              <a:gd name="T23" fmla="*/ 2147483647 h 211"/>
              <a:gd name="T24" fmla="*/ 2147483647 w 257"/>
              <a:gd name="T25" fmla="*/ 2147483647 h 211"/>
              <a:gd name="T26" fmla="*/ 2147483647 w 257"/>
              <a:gd name="T27" fmla="*/ 2147483647 h 211"/>
              <a:gd name="T28" fmla="*/ 2147483647 w 257"/>
              <a:gd name="T29" fmla="*/ 2147483647 h 211"/>
              <a:gd name="T30" fmla="*/ 2147483647 w 257"/>
              <a:gd name="T31" fmla="*/ 2147483647 h 211"/>
              <a:gd name="T32" fmla="*/ 2147483647 w 257"/>
              <a:gd name="T33" fmla="*/ 2147483647 h 211"/>
              <a:gd name="T34" fmla="*/ 2147483647 w 257"/>
              <a:gd name="T35" fmla="*/ 2147483647 h 211"/>
              <a:gd name="T36" fmla="*/ 2147483647 w 257"/>
              <a:gd name="T37" fmla="*/ 2147483647 h 211"/>
              <a:gd name="T38" fmla="*/ 2147483647 w 257"/>
              <a:gd name="T39" fmla="*/ 2147483647 h 211"/>
              <a:gd name="T40" fmla="*/ 2147483647 w 257"/>
              <a:gd name="T41" fmla="*/ 2147483647 h 211"/>
              <a:gd name="T42" fmla="*/ 2147483647 w 257"/>
              <a:gd name="T43" fmla="*/ 2147483647 h 211"/>
              <a:gd name="T44" fmla="*/ 2147483647 w 257"/>
              <a:gd name="T45" fmla="*/ 2147483647 h 211"/>
              <a:gd name="T46" fmla="*/ 2147483647 w 257"/>
              <a:gd name="T47" fmla="*/ 2147483647 h 211"/>
              <a:gd name="T48" fmla="*/ 2147483647 w 257"/>
              <a:gd name="T49" fmla="*/ 2147483647 h 211"/>
              <a:gd name="T50" fmla="*/ 2147483647 w 257"/>
              <a:gd name="T51" fmla="*/ 2147483647 h 211"/>
              <a:gd name="T52" fmla="*/ 2147483647 w 257"/>
              <a:gd name="T53" fmla="*/ 2147483647 h 211"/>
              <a:gd name="T54" fmla="*/ 2147483647 w 257"/>
              <a:gd name="T55" fmla="*/ 2147483647 h 211"/>
              <a:gd name="T56" fmla="*/ 2147483647 w 257"/>
              <a:gd name="T57" fmla="*/ 2147483647 h 211"/>
              <a:gd name="T58" fmla="*/ 2147483647 w 257"/>
              <a:gd name="T59" fmla="*/ 2147483647 h 211"/>
              <a:gd name="T60" fmla="*/ 2147483647 w 257"/>
              <a:gd name="T61" fmla="*/ 2147483647 h 211"/>
              <a:gd name="T62" fmla="*/ 2147483647 w 257"/>
              <a:gd name="T63" fmla="*/ 2147483647 h 211"/>
              <a:gd name="T64" fmla="*/ 2147483647 w 257"/>
              <a:gd name="T65" fmla="*/ 2147483647 h 2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7" h="211">
                <a:moveTo>
                  <a:pt x="0" y="135"/>
                </a:moveTo>
                <a:lnTo>
                  <a:pt x="8" y="146"/>
                </a:lnTo>
                <a:lnTo>
                  <a:pt x="14" y="156"/>
                </a:lnTo>
                <a:lnTo>
                  <a:pt x="21" y="163"/>
                </a:lnTo>
                <a:lnTo>
                  <a:pt x="35" y="173"/>
                </a:lnTo>
                <a:lnTo>
                  <a:pt x="37" y="181"/>
                </a:lnTo>
                <a:lnTo>
                  <a:pt x="37" y="186"/>
                </a:lnTo>
                <a:lnTo>
                  <a:pt x="39" y="194"/>
                </a:lnTo>
                <a:lnTo>
                  <a:pt x="46" y="200"/>
                </a:lnTo>
                <a:lnTo>
                  <a:pt x="52" y="200"/>
                </a:lnTo>
                <a:lnTo>
                  <a:pt x="60" y="200"/>
                </a:lnTo>
                <a:lnTo>
                  <a:pt x="67" y="206"/>
                </a:lnTo>
                <a:lnTo>
                  <a:pt x="83" y="211"/>
                </a:lnTo>
                <a:lnTo>
                  <a:pt x="91" y="202"/>
                </a:lnTo>
                <a:lnTo>
                  <a:pt x="96" y="194"/>
                </a:lnTo>
                <a:lnTo>
                  <a:pt x="112" y="184"/>
                </a:lnTo>
                <a:lnTo>
                  <a:pt x="138" y="171"/>
                </a:lnTo>
                <a:lnTo>
                  <a:pt x="142" y="154"/>
                </a:lnTo>
                <a:lnTo>
                  <a:pt x="148" y="135"/>
                </a:lnTo>
                <a:lnTo>
                  <a:pt x="160" y="125"/>
                </a:lnTo>
                <a:lnTo>
                  <a:pt x="175" y="119"/>
                </a:lnTo>
                <a:lnTo>
                  <a:pt x="181" y="106"/>
                </a:lnTo>
                <a:lnTo>
                  <a:pt x="186" y="94"/>
                </a:lnTo>
                <a:lnTo>
                  <a:pt x="194" y="85"/>
                </a:lnTo>
                <a:lnTo>
                  <a:pt x="200" y="75"/>
                </a:lnTo>
                <a:lnTo>
                  <a:pt x="215" y="60"/>
                </a:lnTo>
                <a:lnTo>
                  <a:pt x="227" y="40"/>
                </a:lnTo>
                <a:lnTo>
                  <a:pt x="233" y="40"/>
                </a:lnTo>
                <a:lnTo>
                  <a:pt x="238" y="40"/>
                </a:lnTo>
                <a:lnTo>
                  <a:pt x="244" y="33"/>
                </a:lnTo>
                <a:lnTo>
                  <a:pt x="252" y="19"/>
                </a:lnTo>
                <a:lnTo>
                  <a:pt x="256" y="12"/>
                </a:lnTo>
                <a:lnTo>
                  <a:pt x="257" y="8"/>
                </a:lnTo>
                <a:lnTo>
                  <a:pt x="257" y="2"/>
                </a:lnTo>
                <a:lnTo>
                  <a:pt x="254" y="0"/>
                </a:lnTo>
                <a:lnTo>
                  <a:pt x="244" y="2"/>
                </a:lnTo>
                <a:lnTo>
                  <a:pt x="234" y="6"/>
                </a:lnTo>
                <a:lnTo>
                  <a:pt x="227" y="8"/>
                </a:lnTo>
                <a:lnTo>
                  <a:pt x="221" y="12"/>
                </a:lnTo>
                <a:lnTo>
                  <a:pt x="208" y="21"/>
                </a:lnTo>
                <a:lnTo>
                  <a:pt x="200" y="33"/>
                </a:lnTo>
                <a:lnTo>
                  <a:pt x="192" y="42"/>
                </a:lnTo>
                <a:lnTo>
                  <a:pt x="185" y="50"/>
                </a:lnTo>
                <a:lnTo>
                  <a:pt x="179" y="58"/>
                </a:lnTo>
                <a:lnTo>
                  <a:pt x="173" y="60"/>
                </a:lnTo>
                <a:lnTo>
                  <a:pt x="167" y="60"/>
                </a:lnTo>
                <a:lnTo>
                  <a:pt x="160" y="58"/>
                </a:lnTo>
                <a:lnTo>
                  <a:pt x="152" y="56"/>
                </a:lnTo>
                <a:lnTo>
                  <a:pt x="144" y="50"/>
                </a:lnTo>
                <a:lnTo>
                  <a:pt x="129" y="42"/>
                </a:lnTo>
                <a:lnTo>
                  <a:pt x="115" y="35"/>
                </a:lnTo>
                <a:lnTo>
                  <a:pt x="102" y="40"/>
                </a:lnTo>
                <a:lnTo>
                  <a:pt x="89" y="48"/>
                </a:lnTo>
                <a:lnTo>
                  <a:pt x="73" y="42"/>
                </a:lnTo>
                <a:lnTo>
                  <a:pt x="64" y="40"/>
                </a:lnTo>
                <a:lnTo>
                  <a:pt x="56" y="54"/>
                </a:lnTo>
                <a:lnTo>
                  <a:pt x="44" y="65"/>
                </a:lnTo>
                <a:lnTo>
                  <a:pt x="39" y="67"/>
                </a:lnTo>
                <a:lnTo>
                  <a:pt x="33" y="65"/>
                </a:lnTo>
                <a:lnTo>
                  <a:pt x="27" y="65"/>
                </a:lnTo>
                <a:lnTo>
                  <a:pt x="23" y="62"/>
                </a:lnTo>
                <a:lnTo>
                  <a:pt x="18" y="81"/>
                </a:lnTo>
                <a:lnTo>
                  <a:pt x="14" y="102"/>
                </a:lnTo>
                <a:lnTo>
                  <a:pt x="12" y="112"/>
                </a:lnTo>
                <a:lnTo>
                  <a:pt x="10" y="119"/>
                </a:lnTo>
                <a:lnTo>
                  <a:pt x="6" y="127"/>
                </a:lnTo>
                <a:lnTo>
                  <a:pt x="0" y="13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51" name="Freeform 22"/>
          <p:cNvSpPr>
            <a:spLocks noChangeAspect="1"/>
          </p:cNvSpPr>
          <p:nvPr/>
        </p:nvSpPr>
        <p:spPr bwMode="auto">
          <a:xfrm>
            <a:off x="4955755" y="5695077"/>
            <a:ext cx="305541" cy="633505"/>
          </a:xfrm>
          <a:custGeom>
            <a:avLst/>
            <a:gdLst/>
            <a:ahLst/>
            <a:cxnLst>
              <a:cxn ang="0">
                <a:pos x="96" y="288"/>
              </a:cxn>
              <a:cxn ang="0">
                <a:pos x="99" y="303"/>
              </a:cxn>
              <a:cxn ang="0">
                <a:pos x="88" y="336"/>
              </a:cxn>
              <a:cxn ang="0">
                <a:pos x="96" y="366"/>
              </a:cxn>
              <a:cxn ang="0">
                <a:pos x="97" y="384"/>
              </a:cxn>
              <a:cxn ang="0">
                <a:pos x="94" y="407"/>
              </a:cxn>
              <a:cxn ang="0">
                <a:pos x="59" y="424"/>
              </a:cxn>
              <a:cxn ang="0">
                <a:pos x="25" y="441"/>
              </a:cxn>
              <a:cxn ang="0">
                <a:pos x="0" y="479"/>
              </a:cxn>
              <a:cxn ang="0">
                <a:pos x="32" y="520"/>
              </a:cxn>
              <a:cxn ang="0">
                <a:pos x="57" y="581"/>
              </a:cxn>
              <a:cxn ang="0">
                <a:pos x="71" y="633"/>
              </a:cxn>
              <a:cxn ang="0">
                <a:pos x="34" y="645"/>
              </a:cxn>
              <a:cxn ang="0">
                <a:pos x="38" y="654"/>
              </a:cxn>
              <a:cxn ang="0">
                <a:pos x="61" y="671"/>
              </a:cxn>
              <a:cxn ang="0">
                <a:pos x="92" y="643"/>
              </a:cxn>
              <a:cxn ang="0">
                <a:pos x="99" y="610"/>
              </a:cxn>
              <a:cxn ang="0">
                <a:pos x="101" y="593"/>
              </a:cxn>
              <a:cxn ang="0">
                <a:pos x="117" y="583"/>
              </a:cxn>
              <a:cxn ang="0">
                <a:pos x="126" y="577"/>
              </a:cxn>
              <a:cxn ang="0">
                <a:pos x="136" y="577"/>
              </a:cxn>
              <a:cxn ang="0">
                <a:pos x="140" y="598"/>
              </a:cxn>
              <a:cxn ang="0">
                <a:pos x="170" y="593"/>
              </a:cxn>
              <a:cxn ang="0">
                <a:pos x="199" y="581"/>
              </a:cxn>
              <a:cxn ang="0">
                <a:pos x="228" y="556"/>
              </a:cxn>
              <a:cxn ang="0">
                <a:pos x="257" y="512"/>
              </a:cxn>
              <a:cxn ang="0">
                <a:pos x="284" y="447"/>
              </a:cxn>
              <a:cxn ang="0">
                <a:pos x="280" y="403"/>
              </a:cxn>
              <a:cxn ang="0">
                <a:pos x="297" y="366"/>
              </a:cxn>
              <a:cxn ang="0">
                <a:pos x="295" y="316"/>
              </a:cxn>
              <a:cxn ang="0">
                <a:pos x="312" y="228"/>
              </a:cxn>
              <a:cxn ang="0">
                <a:pos x="310" y="132"/>
              </a:cxn>
              <a:cxn ang="0">
                <a:pos x="312" y="73"/>
              </a:cxn>
              <a:cxn ang="0">
                <a:pos x="293" y="55"/>
              </a:cxn>
              <a:cxn ang="0">
                <a:pos x="272" y="65"/>
              </a:cxn>
              <a:cxn ang="0">
                <a:pos x="268" y="42"/>
              </a:cxn>
              <a:cxn ang="0">
                <a:pos x="253" y="25"/>
              </a:cxn>
              <a:cxn ang="0">
                <a:pos x="245" y="9"/>
              </a:cxn>
              <a:cxn ang="0">
                <a:pos x="234" y="2"/>
              </a:cxn>
              <a:cxn ang="0">
                <a:pos x="209" y="17"/>
              </a:cxn>
              <a:cxn ang="0">
                <a:pos x="186" y="42"/>
              </a:cxn>
              <a:cxn ang="0">
                <a:pos x="193" y="57"/>
              </a:cxn>
              <a:cxn ang="0">
                <a:pos x="201" y="73"/>
              </a:cxn>
              <a:cxn ang="0">
                <a:pos x="218" y="71"/>
              </a:cxn>
              <a:cxn ang="0">
                <a:pos x="234" y="78"/>
              </a:cxn>
              <a:cxn ang="0">
                <a:pos x="228" y="107"/>
              </a:cxn>
              <a:cxn ang="0">
                <a:pos x="209" y="117"/>
              </a:cxn>
              <a:cxn ang="0">
                <a:pos x="199" y="124"/>
              </a:cxn>
              <a:cxn ang="0">
                <a:pos x="215" y="157"/>
              </a:cxn>
              <a:cxn ang="0">
                <a:pos x="195" y="178"/>
              </a:cxn>
              <a:cxn ang="0">
                <a:pos x="174" y="180"/>
              </a:cxn>
              <a:cxn ang="0">
                <a:pos x="157" y="192"/>
              </a:cxn>
              <a:cxn ang="0">
                <a:pos x="134" y="201"/>
              </a:cxn>
              <a:cxn ang="0">
                <a:pos x="111" y="184"/>
              </a:cxn>
              <a:cxn ang="0">
                <a:pos x="107" y="190"/>
              </a:cxn>
              <a:cxn ang="0">
                <a:pos x="94" y="213"/>
              </a:cxn>
              <a:cxn ang="0">
                <a:pos x="94" y="232"/>
              </a:cxn>
              <a:cxn ang="0">
                <a:pos x="92" y="261"/>
              </a:cxn>
            </a:cxnLst>
            <a:rect l="0" t="0" r="r" b="b"/>
            <a:pathLst>
              <a:path w="314" h="671">
                <a:moveTo>
                  <a:pt x="82" y="270"/>
                </a:moveTo>
                <a:lnTo>
                  <a:pt x="88" y="280"/>
                </a:lnTo>
                <a:lnTo>
                  <a:pt x="96" y="288"/>
                </a:lnTo>
                <a:lnTo>
                  <a:pt x="97" y="293"/>
                </a:lnTo>
                <a:lnTo>
                  <a:pt x="99" y="297"/>
                </a:lnTo>
                <a:lnTo>
                  <a:pt x="99" y="303"/>
                </a:lnTo>
                <a:lnTo>
                  <a:pt x="99" y="309"/>
                </a:lnTo>
                <a:lnTo>
                  <a:pt x="92" y="322"/>
                </a:lnTo>
                <a:lnTo>
                  <a:pt x="88" y="336"/>
                </a:lnTo>
                <a:lnTo>
                  <a:pt x="88" y="345"/>
                </a:lnTo>
                <a:lnTo>
                  <a:pt x="90" y="357"/>
                </a:lnTo>
                <a:lnTo>
                  <a:pt x="96" y="366"/>
                </a:lnTo>
                <a:lnTo>
                  <a:pt x="101" y="376"/>
                </a:lnTo>
                <a:lnTo>
                  <a:pt x="99" y="380"/>
                </a:lnTo>
                <a:lnTo>
                  <a:pt x="97" y="384"/>
                </a:lnTo>
                <a:lnTo>
                  <a:pt x="96" y="389"/>
                </a:lnTo>
                <a:lnTo>
                  <a:pt x="96" y="395"/>
                </a:lnTo>
                <a:lnTo>
                  <a:pt x="94" y="407"/>
                </a:lnTo>
                <a:lnTo>
                  <a:pt x="92" y="418"/>
                </a:lnTo>
                <a:lnTo>
                  <a:pt x="74" y="420"/>
                </a:lnTo>
                <a:lnTo>
                  <a:pt x="59" y="424"/>
                </a:lnTo>
                <a:lnTo>
                  <a:pt x="44" y="422"/>
                </a:lnTo>
                <a:lnTo>
                  <a:pt x="28" y="422"/>
                </a:lnTo>
                <a:lnTo>
                  <a:pt x="25" y="441"/>
                </a:lnTo>
                <a:lnTo>
                  <a:pt x="21" y="456"/>
                </a:lnTo>
                <a:lnTo>
                  <a:pt x="7" y="470"/>
                </a:lnTo>
                <a:lnTo>
                  <a:pt x="0" y="479"/>
                </a:lnTo>
                <a:lnTo>
                  <a:pt x="9" y="491"/>
                </a:lnTo>
                <a:lnTo>
                  <a:pt x="25" y="504"/>
                </a:lnTo>
                <a:lnTo>
                  <a:pt x="32" y="520"/>
                </a:lnTo>
                <a:lnTo>
                  <a:pt x="42" y="539"/>
                </a:lnTo>
                <a:lnTo>
                  <a:pt x="50" y="560"/>
                </a:lnTo>
                <a:lnTo>
                  <a:pt x="57" y="581"/>
                </a:lnTo>
                <a:lnTo>
                  <a:pt x="65" y="602"/>
                </a:lnTo>
                <a:lnTo>
                  <a:pt x="69" y="620"/>
                </a:lnTo>
                <a:lnTo>
                  <a:pt x="71" y="633"/>
                </a:lnTo>
                <a:lnTo>
                  <a:pt x="71" y="641"/>
                </a:lnTo>
                <a:lnTo>
                  <a:pt x="53" y="643"/>
                </a:lnTo>
                <a:lnTo>
                  <a:pt x="34" y="645"/>
                </a:lnTo>
                <a:lnTo>
                  <a:pt x="34" y="646"/>
                </a:lnTo>
                <a:lnTo>
                  <a:pt x="36" y="650"/>
                </a:lnTo>
                <a:lnTo>
                  <a:pt x="38" y="654"/>
                </a:lnTo>
                <a:lnTo>
                  <a:pt x="44" y="658"/>
                </a:lnTo>
                <a:lnTo>
                  <a:pt x="53" y="668"/>
                </a:lnTo>
                <a:lnTo>
                  <a:pt x="61" y="671"/>
                </a:lnTo>
                <a:lnTo>
                  <a:pt x="80" y="666"/>
                </a:lnTo>
                <a:lnTo>
                  <a:pt x="94" y="660"/>
                </a:lnTo>
                <a:lnTo>
                  <a:pt x="92" y="643"/>
                </a:lnTo>
                <a:lnTo>
                  <a:pt x="92" y="627"/>
                </a:lnTo>
                <a:lnTo>
                  <a:pt x="96" y="620"/>
                </a:lnTo>
                <a:lnTo>
                  <a:pt x="99" y="610"/>
                </a:lnTo>
                <a:lnTo>
                  <a:pt x="101" y="606"/>
                </a:lnTo>
                <a:lnTo>
                  <a:pt x="101" y="600"/>
                </a:lnTo>
                <a:lnTo>
                  <a:pt x="101" y="593"/>
                </a:lnTo>
                <a:lnTo>
                  <a:pt x="99" y="583"/>
                </a:lnTo>
                <a:lnTo>
                  <a:pt x="109" y="583"/>
                </a:lnTo>
                <a:lnTo>
                  <a:pt x="117" y="583"/>
                </a:lnTo>
                <a:lnTo>
                  <a:pt x="120" y="583"/>
                </a:lnTo>
                <a:lnTo>
                  <a:pt x="122" y="581"/>
                </a:lnTo>
                <a:lnTo>
                  <a:pt x="126" y="577"/>
                </a:lnTo>
                <a:lnTo>
                  <a:pt x="128" y="574"/>
                </a:lnTo>
                <a:lnTo>
                  <a:pt x="132" y="575"/>
                </a:lnTo>
                <a:lnTo>
                  <a:pt x="136" y="577"/>
                </a:lnTo>
                <a:lnTo>
                  <a:pt x="136" y="585"/>
                </a:lnTo>
                <a:lnTo>
                  <a:pt x="136" y="591"/>
                </a:lnTo>
                <a:lnTo>
                  <a:pt x="140" y="598"/>
                </a:lnTo>
                <a:lnTo>
                  <a:pt x="145" y="600"/>
                </a:lnTo>
                <a:lnTo>
                  <a:pt x="157" y="597"/>
                </a:lnTo>
                <a:lnTo>
                  <a:pt x="170" y="593"/>
                </a:lnTo>
                <a:lnTo>
                  <a:pt x="182" y="591"/>
                </a:lnTo>
                <a:lnTo>
                  <a:pt x="195" y="591"/>
                </a:lnTo>
                <a:lnTo>
                  <a:pt x="199" y="581"/>
                </a:lnTo>
                <a:lnTo>
                  <a:pt x="205" y="572"/>
                </a:lnTo>
                <a:lnTo>
                  <a:pt x="216" y="562"/>
                </a:lnTo>
                <a:lnTo>
                  <a:pt x="228" y="556"/>
                </a:lnTo>
                <a:lnTo>
                  <a:pt x="239" y="549"/>
                </a:lnTo>
                <a:lnTo>
                  <a:pt x="247" y="539"/>
                </a:lnTo>
                <a:lnTo>
                  <a:pt x="257" y="512"/>
                </a:lnTo>
                <a:lnTo>
                  <a:pt x="268" y="481"/>
                </a:lnTo>
                <a:lnTo>
                  <a:pt x="278" y="460"/>
                </a:lnTo>
                <a:lnTo>
                  <a:pt x="284" y="447"/>
                </a:lnTo>
                <a:lnTo>
                  <a:pt x="284" y="432"/>
                </a:lnTo>
                <a:lnTo>
                  <a:pt x="282" y="418"/>
                </a:lnTo>
                <a:lnTo>
                  <a:pt x="280" y="403"/>
                </a:lnTo>
                <a:lnTo>
                  <a:pt x="278" y="387"/>
                </a:lnTo>
                <a:lnTo>
                  <a:pt x="287" y="376"/>
                </a:lnTo>
                <a:lnTo>
                  <a:pt x="297" y="366"/>
                </a:lnTo>
                <a:lnTo>
                  <a:pt x="293" y="351"/>
                </a:lnTo>
                <a:lnTo>
                  <a:pt x="287" y="336"/>
                </a:lnTo>
                <a:lnTo>
                  <a:pt x="295" y="316"/>
                </a:lnTo>
                <a:lnTo>
                  <a:pt x="303" y="291"/>
                </a:lnTo>
                <a:lnTo>
                  <a:pt x="307" y="263"/>
                </a:lnTo>
                <a:lnTo>
                  <a:pt x="312" y="228"/>
                </a:lnTo>
                <a:lnTo>
                  <a:pt x="314" y="195"/>
                </a:lnTo>
                <a:lnTo>
                  <a:pt x="314" y="163"/>
                </a:lnTo>
                <a:lnTo>
                  <a:pt x="310" y="132"/>
                </a:lnTo>
                <a:lnTo>
                  <a:pt x="303" y="105"/>
                </a:lnTo>
                <a:lnTo>
                  <a:pt x="309" y="86"/>
                </a:lnTo>
                <a:lnTo>
                  <a:pt x="312" y="73"/>
                </a:lnTo>
                <a:lnTo>
                  <a:pt x="312" y="59"/>
                </a:lnTo>
                <a:lnTo>
                  <a:pt x="310" y="48"/>
                </a:lnTo>
                <a:lnTo>
                  <a:pt x="293" y="55"/>
                </a:lnTo>
                <a:lnTo>
                  <a:pt x="282" y="59"/>
                </a:lnTo>
                <a:lnTo>
                  <a:pt x="276" y="63"/>
                </a:lnTo>
                <a:lnTo>
                  <a:pt x="272" y="65"/>
                </a:lnTo>
                <a:lnTo>
                  <a:pt x="268" y="63"/>
                </a:lnTo>
                <a:lnTo>
                  <a:pt x="268" y="59"/>
                </a:lnTo>
                <a:lnTo>
                  <a:pt x="268" y="42"/>
                </a:lnTo>
                <a:lnTo>
                  <a:pt x="264" y="32"/>
                </a:lnTo>
                <a:lnTo>
                  <a:pt x="261" y="28"/>
                </a:lnTo>
                <a:lnTo>
                  <a:pt x="253" y="25"/>
                </a:lnTo>
                <a:lnTo>
                  <a:pt x="249" y="19"/>
                </a:lnTo>
                <a:lnTo>
                  <a:pt x="247" y="13"/>
                </a:lnTo>
                <a:lnTo>
                  <a:pt x="245" y="9"/>
                </a:lnTo>
                <a:lnTo>
                  <a:pt x="243" y="7"/>
                </a:lnTo>
                <a:lnTo>
                  <a:pt x="239" y="4"/>
                </a:lnTo>
                <a:lnTo>
                  <a:pt x="234" y="2"/>
                </a:lnTo>
                <a:lnTo>
                  <a:pt x="226" y="0"/>
                </a:lnTo>
                <a:lnTo>
                  <a:pt x="218" y="0"/>
                </a:lnTo>
                <a:lnTo>
                  <a:pt x="209" y="17"/>
                </a:lnTo>
                <a:lnTo>
                  <a:pt x="199" y="36"/>
                </a:lnTo>
                <a:lnTo>
                  <a:pt x="193" y="38"/>
                </a:lnTo>
                <a:lnTo>
                  <a:pt x="186" y="42"/>
                </a:lnTo>
                <a:lnTo>
                  <a:pt x="186" y="46"/>
                </a:lnTo>
                <a:lnTo>
                  <a:pt x="188" y="52"/>
                </a:lnTo>
                <a:lnTo>
                  <a:pt x="193" y="57"/>
                </a:lnTo>
                <a:lnTo>
                  <a:pt x="197" y="61"/>
                </a:lnTo>
                <a:lnTo>
                  <a:pt x="199" y="69"/>
                </a:lnTo>
                <a:lnTo>
                  <a:pt x="201" y="73"/>
                </a:lnTo>
                <a:lnTo>
                  <a:pt x="205" y="75"/>
                </a:lnTo>
                <a:lnTo>
                  <a:pt x="209" y="76"/>
                </a:lnTo>
                <a:lnTo>
                  <a:pt x="218" y="71"/>
                </a:lnTo>
                <a:lnTo>
                  <a:pt x="226" y="67"/>
                </a:lnTo>
                <a:lnTo>
                  <a:pt x="232" y="73"/>
                </a:lnTo>
                <a:lnTo>
                  <a:pt x="234" y="78"/>
                </a:lnTo>
                <a:lnTo>
                  <a:pt x="236" y="86"/>
                </a:lnTo>
                <a:lnTo>
                  <a:pt x="234" y="94"/>
                </a:lnTo>
                <a:lnTo>
                  <a:pt x="228" y="107"/>
                </a:lnTo>
                <a:lnTo>
                  <a:pt x="222" y="113"/>
                </a:lnTo>
                <a:lnTo>
                  <a:pt x="216" y="115"/>
                </a:lnTo>
                <a:lnTo>
                  <a:pt x="209" y="117"/>
                </a:lnTo>
                <a:lnTo>
                  <a:pt x="205" y="119"/>
                </a:lnTo>
                <a:lnTo>
                  <a:pt x="201" y="121"/>
                </a:lnTo>
                <a:lnTo>
                  <a:pt x="199" y="124"/>
                </a:lnTo>
                <a:lnTo>
                  <a:pt x="197" y="128"/>
                </a:lnTo>
                <a:lnTo>
                  <a:pt x="207" y="142"/>
                </a:lnTo>
                <a:lnTo>
                  <a:pt x="215" y="157"/>
                </a:lnTo>
                <a:lnTo>
                  <a:pt x="207" y="167"/>
                </a:lnTo>
                <a:lnTo>
                  <a:pt x="201" y="174"/>
                </a:lnTo>
                <a:lnTo>
                  <a:pt x="195" y="178"/>
                </a:lnTo>
                <a:lnTo>
                  <a:pt x="191" y="180"/>
                </a:lnTo>
                <a:lnTo>
                  <a:pt x="182" y="178"/>
                </a:lnTo>
                <a:lnTo>
                  <a:pt x="174" y="180"/>
                </a:lnTo>
                <a:lnTo>
                  <a:pt x="170" y="186"/>
                </a:lnTo>
                <a:lnTo>
                  <a:pt x="167" y="194"/>
                </a:lnTo>
                <a:lnTo>
                  <a:pt x="157" y="192"/>
                </a:lnTo>
                <a:lnTo>
                  <a:pt x="149" y="192"/>
                </a:lnTo>
                <a:lnTo>
                  <a:pt x="142" y="197"/>
                </a:lnTo>
                <a:lnTo>
                  <a:pt x="134" y="201"/>
                </a:lnTo>
                <a:lnTo>
                  <a:pt x="126" y="194"/>
                </a:lnTo>
                <a:lnTo>
                  <a:pt x="115" y="184"/>
                </a:lnTo>
                <a:lnTo>
                  <a:pt x="111" y="184"/>
                </a:lnTo>
                <a:lnTo>
                  <a:pt x="109" y="186"/>
                </a:lnTo>
                <a:lnTo>
                  <a:pt x="107" y="188"/>
                </a:lnTo>
                <a:lnTo>
                  <a:pt x="107" y="190"/>
                </a:lnTo>
                <a:lnTo>
                  <a:pt x="105" y="195"/>
                </a:lnTo>
                <a:lnTo>
                  <a:pt x="99" y="203"/>
                </a:lnTo>
                <a:lnTo>
                  <a:pt x="94" y="213"/>
                </a:lnTo>
                <a:lnTo>
                  <a:pt x="92" y="218"/>
                </a:lnTo>
                <a:lnTo>
                  <a:pt x="92" y="226"/>
                </a:lnTo>
                <a:lnTo>
                  <a:pt x="94" y="232"/>
                </a:lnTo>
                <a:lnTo>
                  <a:pt x="99" y="242"/>
                </a:lnTo>
                <a:lnTo>
                  <a:pt x="99" y="249"/>
                </a:lnTo>
                <a:lnTo>
                  <a:pt x="92" y="261"/>
                </a:lnTo>
                <a:lnTo>
                  <a:pt x="82" y="27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2" name="Freeform 23"/>
          <p:cNvSpPr>
            <a:spLocks noChangeAspect="1" noEditPoints="1"/>
          </p:cNvSpPr>
          <p:nvPr/>
        </p:nvSpPr>
        <p:spPr bwMode="auto">
          <a:xfrm>
            <a:off x="4479600" y="4620305"/>
            <a:ext cx="779466" cy="1357344"/>
          </a:xfrm>
          <a:custGeom>
            <a:avLst/>
            <a:gdLst/>
            <a:ahLst/>
            <a:cxnLst>
              <a:cxn ang="0">
                <a:pos x="553" y="1395"/>
              </a:cxn>
              <a:cxn ang="0">
                <a:pos x="580" y="1395"/>
              </a:cxn>
              <a:cxn ang="0">
                <a:pos x="630" y="1366"/>
              </a:cxn>
              <a:cxn ang="0">
                <a:pos x="695" y="1311"/>
              </a:cxn>
              <a:cxn ang="0">
                <a:pos x="720" y="1242"/>
              </a:cxn>
              <a:cxn ang="0">
                <a:pos x="681" y="1207"/>
              </a:cxn>
              <a:cxn ang="0">
                <a:pos x="749" y="1197"/>
              </a:cxn>
              <a:cxn ang="0">
                <a:pos x="793" y="1165"/>
              </a:cxn>
              <a:cxn ang="0">
                <a:pos x="768" y="1038"/>
              </a:cxn>
              <a:cxn ang="0">
                <a:pos x="727" y="979"/>
              </a:cxn>
              <a:cxn ang="0">
                <a:pos x="685" y="867"/>
              </a:cxn>
              <a:cxn ang="0">
                <a:pos x="628" y="773"/>
              </a:cxn>
              <a:cxn ang="0">
                <a:pos x="578" y="739"/>
              </a:cxn>
              <a:cxn ang="0">
                <a:pos x="514" y="718"/>
              </a:cxn>
              <a:cxn ang="0">
                <a:pos x="472" y="756"/>
              </a:cxn>
              <a:cxn ang="0">
                <a:pos x="470" y="766"/>
              </a:cxn>
              <a:cxn ang="0">
                <a:pos x="436" y="831"/>
              </a:cxn>
              <a:cxn ang="0">
                <a:pos x="419" y="779"/>
              </a:cxn>
              <a:cxn ang="0">
                <a:pos x="411" y="819"/>
              </a:cxn>
              <a:cxn ang="0">
                <a:pos x="371" y="783"/>
              </a:cxn>
              <a:cxn ang="0">
                <a:pos x="317" y="794"/>
              </a:cxn>
              <a:cxn ang="0">
                <a:pos x="309" y="697"/>
              </a:cxn>
              <a:cxn ang="0">
                <a:pos x="336" y="597"/>
              </a:cxn>
              <a:cxn ang="0">
                <a:pos x="332" y="537"/>
              </a:cxn>
              <a:cxn ang="0">
                <a:pos x="351" y="474"/>
              </a:cxn>
              <a:cxn ang="0">
                <a:pos x="363" y="301"/>
              </a:cxn>
              <a:cxn ang="0">
                <a:pos x="470" y="180"/>
              </a:cxn>
              <a:cxn ang="0">
                <a:pos x="491" y="178"/>
              </a:cxn>
              <a:cxn ang="0">
                <a:pos x="470" y="117"/>
              </a:cxn>
              <a:cxn ang="0">
                <a:pos x="403" y="98"/>
              </a:cxn>
              <a:cxn ang="0">
                <a:pos x="317" y="0"/>
              </a:cxn>
              <a:cxn ang="0">
                <a:pos x="292" y="56"/>
              </a:cxn>
              <a:cxn ang="0">
                <a:pos x="231" y="63"/>
              </a:cxn>
              <a:cxn ang="0">
                <a:pos x="138" y="92"/>
              </a:cxn>
              <a:cxn ang="0">
                <a:pos x="125" y="261"/>
              </a:cxn>
              <a:cxn ang="0">
                <a:pos x="192" y="365"/>
              </a:cxn>
              <a:cxn ang="0">
                <a:pos x="148" y="416"/>
              </a:cxn>
              <a:cxn ang="0">
                <a:pos x="71" y="470"/>
              </a:cxn>
              <a:cxn ang="0">
                <a:pos x="10" y="501"/>
              </a:cxn>
              <a:cxn ang="0">
                <a:pos x="4" y="587"/>
              </a:cxn>
              <a:cxn ang="0">
                <a:pos x="23" y="706"/>
              </a:cxn>
              <a:cxn ang="0">
                <a:pos x="65" y="808"/>
              </a:cxn>
              <a:cxn ang="0">
                <a:pos x="154" y="804"/>
              </a:cxn>
              <a:cxn ang="0">
                <a:pos x="113" y="883"/>
              </a:cxn>
              <a:cxn ang="0">
                <a:pos x="113" y="965"/>
              </a:cxn>
              <a:cxn ang="0">
                <a:pos x="175" y="1002"/>
              </a:cxn>
              <a:cxn ang="0">
                <a:pos x="234" y="965"/>
              </a:cxn>
              <a:cxn ang="0">
                <a:pos x="325" y="902"/>
              </a:cxn>
              <a:cxn ang="0">
                <a:pos x="348" y="979"/>
              </a:cxn>
              <a:cxn ang="0">
                <a:pos x="294" y="1017"/>
              </a:cxn>
              <a:cxn ang="0">
                <a:pos x="236" y="1119"/>
              </a:cxn>
              <a:cxn ang="0">
                <a:pos x="263" y="1224"/>
              </a:cxn>
              <a:cxn ang="0">
                <a:pos x="334" y="1293"/>
              </a:cxn>
              <a:cxn ang="0">
                <a:pos x="346" y="1295"/>
              </a:cxn>
              <a:cxn ang="0">
                <a:pos x="394" y="1276"/>
              </a:cxn>
              <a:cxn ang="0">
                <a:pos x="505" y="1261"/>
              </a:cxn>
              <a:cxn ang="0">
                <a:pos x="543" y="1268"/>
              </a:cxn>
              <a:cxn ang="0">
                <a:pos x="346" y="737"/>
              </a:cxn>
              <a:cxn ang="0">
                <a:pos x="405" y="712"/>
              </a:cxn>
              <a:cxn ang="0">
                <a:pos x="374" y="739"/>
              </a:cxn>
              <a:cxn ang="0">
                <a:pos x="401" y="764"/>
              </a:cxn>
              <a:cxn ang="0">
                <a:pos x="417" y="756"/>
              </a:cxn>
            </a:cxnLst>
            <a:rect l="0" t="0" r="r" b="b"/>
            <a:pathLst>
              <a:path w="798" h="1439">
                <a:moveTo>
                  <a:pt x="543" y="1268"/>
                </a:moveTo>
                <a:lnTo>
                  <a:pt x="539" y="1280"/>
                </a:lnTo>
                <a:lnTo>
                  <a:pt x="539" y="1292"/>
                </a:lnTo>
                <a:lnTo>
                  <a:pt x="539" y="1303"/>
                </a:lnTo>
                <a:lnTo>
                  <a:pt x="541" y="1315"/>
                </a:lnTo>
                <a:lnTo>
                  <a:pt x="557" y="1334"/>
                </a:lnTo>
                <a:lnTo>
                  <a:pt x="566" y="1345"/>
                </a:lnTo>
                <a:lnTo>
                  <a:pt x="557" y="1361"/>
                </a:lnTo>
                <a:lnTo>
                  <a:pt x="547" y="1382"/>
                </a:lnTo>
                <a:lnTo>
                  <a:pt x="547" y="1387"/>
                </a:lnTo>
                <a:lnTo>
                  <a:pt x="549" y="1391"/>
                </a:lnTo>
                <a:lnTo>
                  <a:pt x="553" y="1395"/>
                </a:lnTo>
                <a:lnTo>
                  <a:pt x="555" y="1397"/>
                </a:lnTo>
                <a:lnTo>
                  <a:pt x="562" y="1401"/>
                </a:lnTo>
                <a:lnTo>
                  <a:pt x="566" y="1407"/>
                </a:lnTo>
                <a:lnTo>
                  <a:pt x="566" y="1420"/>
                </a:lnTo>
                <a:lnTo>
                  <a:pt x="568" y="1435"/>
                </a:lnTo>
                <a:lnTo>
                  <a:pt x="570" y="1437"/>
                </a:lnTo>
                <a:lnTo>
                  <a:pt x="570" y="1439"/>
                </a:lnTo>
                <a:lnTo>
                  <a:pt x="580" y="1430"/>
                </a:lnTo>
                <a:lnTo>
                  <a:pt x="587" y="1418"/>
                </a:lnTo>
                <a:lnTo>
                  <a:pt x="587" y="1411"/>
                </a:lnTo>
                <a:lnTo>
                  <a:pt x="582" y="1401"/>
                </a:lnTo>
                <a:lnTo>
                  <a:pt x="580" y="1395"/>
                </a:lnTo>
                <a:lnTo>
                  <a:pt x="580" y="1387"/>
                </a:lnTo>
                <a:lnTo>
                  <a:pt x="582" y="1382"/>
                </a:lnTo>
                <a:lnTo>
                  <a:pt x="587" y="1372"/>
                </a:lnTo>
                <a:lnTo>
                  <a:pt x="593" y="1364"/>
                </a:lnTo>
                <a:lnTo>
                  <a:pt x="595" y="1359"/>
                </a:lnTo>
                <a:lnTo>
                  <a:pt x="595" y="1357"/>
                </a:lnTo>
                <a:lnTo>
                  <a:pt x="597" y="1355"/>
                </a:lnTo>
                <a:lnTo>
                  <a:pt x="599" y="1353"/>
                </a:lnTo>
                <a:lnTo>
                  <a:pt x="603" y="1353"/>
                </a:lnTo>
                <a:lnTo>
                  <a:pt x="614" y="1363"/>
                </a:lnTo>
                <a:lnTo>
                  <a:pt x="622" y="1370"/>
                </a:lnTo>
                <a:lnTo>
                  <a:pt x="630" y="1366"/>
                </a:lnTo>
                <a:lnTo>
                  <a:pt x="637" y="1361"/>
                </a:lnTo>
                <a:lnTo>
                  <a:pt x="645" y="1361"/>
                </a:lnTo>
                <a:lnTo>
                  <a:pt x="655" y="1363"/>
                </a:lnTo>
                <a:lnTo>
                  <a:pt x="658" y="1355"/>
                </a:lnTo>
                <a:lnTo>
                  <a:pt x="662" y="1349"/>
                </a:lnTo>
                <a:lnTo>
                  <a:pt x="670" y="1347"/>
                </a:lnTo>
                <a:lnTo>
                  <a:pt x="679" y="1349"/>
                </a:lnTo>
                <a:lnTo>
                  <a:pt x="683" y="1347"/>
                </a:lnTo>
                <a:lnTo>
                  <a:pt x="689" y="1343"/>
                </a:lnTo>
                <a:lnTo>
                  <a:pt x="695" y="1336"/>
                </a:lnTo>
                <a:lnTo>
                  <a:pt x="703" y="1326"/>
                </a:lnTo>
                <a:lnTo>
                  <a:pt x="695" y="1311"/>
                </a:lnTo>
                <a:lnTo>
                  <a:pt x="685" y="1297"/>
                </a:lnTo>
                <a:lnTo>
                  <a:pt x="687" y="1293"/>
                </a:lnTo>
                <a:lnTo>
                  <a:pt x="689" y="1290"/>
                </a:lnTo>
                <a:lnTo>
                  <a:pt x="693" y="1288"/>
                </a:lnTo>
                <a:lnTo>
                  <a:pt x="697" y="1286"/>
                </a:lnTo>
                <a:lnTo>
                  <a:pt x="704" y="1284"/>
                </a:lnTo>
                <a:lnTo>
                  <a:pt x="710" y="1282"/>
                </a:lnTo>
                <a:lnTo>
                  <a:pt x="716" y="1276"/>
                </a:lnTo>
                <a:lnTo>
                  <a:pt x="722" y="1263"/>
                </a:lnTo>
                <a:lnTo>
                  <a:pt x="724" y="1255"/>
                </a:lnTo>
                <a:lnTo>
                  <a:pt x="722" y="1247"/>
                </a:lnTo>
                <a:lnTo>
                  <a:pt x="720" y="1242"/>
                </a:lnTo>
                <a:lnTo>
                  <a:pt x="714" y="1236"/>
                </a:lnTo>
                <a:lnTo>
                  <a:pt x="706" y="1240"/>
                </a:lnTo>
                <a:lnTo>
                  <a:pt x="697" y="1245"/>
                </a:lnTo>
                <a:lnTo>
                  <a:pt x="693" y="1244"/>
                </a:lnTo>
                <a:lnTo>
                  <a:pt x="689" y="1242"/>
                </a:lnTo>
                <a:lnTo>
                  <a:pt x="687" y="1238"/>
                </a:lnTo>
                <a:lnTo>
                  <a:pt x="685" y="1230"/>
                </a:lnTo>
                <a:lnTo>
                  <a:pt x="681" y="1226"/>
                </a:lnTo>
                <a:lnTo>
                  <a:pt x="676" y="1221"/>
                </a:lnTo>
                <a:lnTo>
                  <a:pt x="674" y="1215"/>
                </a:lnTo>
                <a:lnTo>
                  <a:pt x="674" y="1211"/>
                </a:lnTo>
                <a:lnTo>
                  <a:pt x="681" y="1207"/>
                </a:lnTo>
                <a:lnTo>
                  <a:pt x="687" y="1205"/>
                </a:lnTo>
                <a:lnTo>
                  <a:pt x="697" y="1186"/>
                </a:lnTo>
                <a:lnTo>
                  <a:pt x="706" y="1169"/>
                </a:lnTo>
                <a:lnTo>
                  <a:pt x="714" y="1169"/>
                </a:lnTo>
                <a:lnTo>
                  <a:pt x="722" y="1171"/>
                </a:lnTo>
                <a:lnTo>
                  <a:pt x="727" y="1173"/>
                </a:lnTo>
                <a:lnTo>
                  <a:pt x="731" y="1176"/>
                </a:lnTo>
                <a:lnTo>
                  <a:pt x="733" y="1178"/>
                </a:lnTo>
                <a:lnTo>
                  <a:pt x="735" y="1182"/>
                </a:lnTo>
                <a:lnTo>
                  <a:pt x="737" y="1188"/>
                </a:lnTo>
                <a:lnTo>
                  <a:pt x="741" y="1194"/>
                </a:lnTo>
                <a:lnTo>
                  <a:pt x="749" y="1197"/>
                </a:lnTo>
                <a:lnTo>
                  <a:pt x="752" y="1201"/>
                </a:lnTo>
                <a:lnTo>
                  <a:pt x="756" y="1211"/>
                </a:lnTo>
                <a:lnTo>
                  <a:pt x="756" y="1228"/>
                </a:lnTo>
                <a:lnTo>
                  <a:pt x="756" y="1232"/>
                </a:lnTo>
                <a:lnTo>
                  <a:pt x="760" y="1234"/>
                </a:lnTo>
                <a:lnTo>
                  <a:pt x="764" y="1232"/>
                </a:lnTo>
                <a:lnTo>
                  <a:pt x="770" y="1228"/>
                </a:lnTo>
                <a:lnTo>
                  <a:pt x="781" y="1224"/>
                </a:lnTo>
                <a:lnTo>
                  <a:pt x="798" y="1217"/>
                </a:lnTo>
                <a:lnTo>
                  <a:pt x="795" y="1203"/>
                </a:lnTo>
                <a:lnTo>
                  <a:pt x="789" y="1188"/>
                </a:lnTo>
                <a:lnTo>
                  <a:pt x="793" y="1165"/>
                </a:lnTo>
                <a:lnTo>
                  <a:pt x="797" y="1140"/>
                </a:lnTo>
                <a:lnTo>
                  <a:pt x="797" y="1128"/>
                </a:lnTo>
                <a:lnTo>
                  <a:pt x="797" y="1119"/>
                </a:lnTo>
                <a:lnTo>
                  <a:pt x="795" y="1109"/>
                </a:lnTo>
                <a:lnTo>
                  <a:pt x="793" y="1102"/>
                </a:lnTo>
                <a:lnTo>
                  <a:pt x="791" y="1096"/>
                </a:lnTo>
                <a:lnTo>
                  <a:pt x="789" y="1082"/>
                </a:lnTo>
                <a:lnTo>
                  <a:pt x="787" y="1075"/>
                </a:lnTo>
                <a:lnTo>
                  <a:pt x="781" y="1067"/>
                </a:lnTo>
                <a:lnTo>
                  <a:pt x="775" y="1057"/>
                </a:lnTo>
                <a:lnTo>
                  <a:pt x="768" y="1046"/>
                </a:lnTo>
                <a:lnTo>
                  <a:pt x="768" y="1038"/>
                </a:lnTo>
                <a:lnTo>
                  <a:pt x="766" y="1029"/>
                </a:lnTo>
                <a:lnTo>
                  <a:pt x="760" y="1023"/>
                </a:lnTo>
                <a:lnTo>
                  <a:pt x="754" y="1017"/>
                </a:lnTo>
                <a:lnTo>
                  <a:pt x="750" y="1013"/>
                </a:lnTo>
                <a:lnTo>
                  <a:pt x="747" y="1011"/>
                </a:lnTo>
                <a:lnTo>
                  <a:pt x="745" y="1007"/>
                </a:lnTo>
                <a:lnTo>
                  <a:pt x="745" y="1004"/>
                </a:lnTo>
                <a:lnTo>
                  <a:pt x="745" y="998"/>
                </a:lnTo>
                <a:lnTo>
                  <a:pt x="745" y="990"/>
                </a:lnTo>
                <a:lnTo>
                  <a:pt x="741" y="986"/>
                </a:lnTo>
                <a:lnTo>
                  <a:pt x="731" y="983"/>
                </a:lnTo>
                <a:lnTo>
                  <a:pt x="727" y="979"/>
                </a:lnTo>
                <a:lnTo>
                  <a:pt x="722" y="973"/>
                </a:lnTo>
                <a:lnTo>
                  <a:pt x="716" y="965"/>
                </a:lnTo>
                <a:lnTo>
                  <a:pt x="710" y="954"/>
                </a:lnTo>
                <a:lnTo>
                  <a:pt x="701" y="935"/>
                </a:lnTo>
                <a:lnTo>
                  <a:pt x="693" y="921"/>
                </a:lnTo>
                <a:lnTo>
                  <a:pt x="689" y="910"/>
                </a:lnTo>
                <a:lnTo>
                  <a:pt x="689" y="900"/>
                </a:lnTo>
                <a:lnTo>
                  <a:pt x="691" y="894"/>
                </a:lnTo>
                <a:lnTo>
                  <a:pt x="695" y="889"/>
                </a:lnTo>
                <a:lnTo>
                  <a:pt x="687" y="883"/>
                </a:lnTo>
                <a:lnTo>
                  <a:pt x="683" y="877"/>
                </a:lnTo>
                <a:lnTo>
                  <a:pt x="685" y="867"/>
                </a:lnTo>
                <a:lnTo>
                  <a:pt x="689" y="860"/>
                </a:lnTo>
                <a:lnTo>
                  <a:pt x="687" y="852"/>
                </a:lnTo>
                <a:lnTo>
                  <a:pt x="687" y="846"/>
                </a:lnTo>
                <a:lnTo>
                  <a:pt x="687" y="841"/>
                </a:lnTo>
                <a:lnTo>
                  <a:pt x="689" y="831"/>
                </a:lnTo>
                <a:lnTo>
                  <a:pt x="681" y="821"/>
                </a:lnTo>
                <a:lnTo>
                  <a:pt x="672" y="808"/>
                </a:lnTo>
                <a:lnTo>
                  <a:pt x="658" y="806"/>
                </a:lnTo>
                <a:lnTo>
                  <a:pt x="653" y="802"/>
                </a:lnTo>
                <a:lnTo>
                  <a:pt x="647" y="794"/>
                </a:lnTo>
                <a:lnTo>
                  <a:pt x="641" y="775"/>
                </a:lnTo>
                <a:lnTo>
                  <a:pt x="628" y="773"/>
                </a:lnTo>
                <a:lnTo>
                  <a:pt x="620" y="771"/>
                </a:lnTo>
                <a:lnTo>
                  <a:pt x="624" y="766"/>
                </a:lnTo>
                <a:lnTo>
                  <a:pt x="626" y="760"/>
                </a:lnTo>
                <a:lnTo>
                  <a:pt x="626" y="754"/>
                </a:lnTo>
                <a:lnTo>
                  <a:pt x="624" y="748"/>
                </a:lnTo>
                <a:lnTo>
                  <a:pt x="620" y="745"/>
                </a:lnTo>
                <a:lnTo>
                  <a:pt x="614" y="741"/>
                </a:lnTo>
                <a:lnTo>
                  <a:pt x="607" y="741"/>
                </a:lnTo>
                <a:lnTo>
                  <a:pt x="599" y="741"/>
                </a:lnTo>
                <a:lnTo>
                  <a:pt x="591" y="739"/>
                </a:lnTo>
                <a:lnTo>
                  <a:pt x="584" y="739"/>
                </a:lnTo>
                <a:lnTo>
                  <a:pt x="578" y="739"/>
                </a:lnTo>
                <a:lnTo>
                  <a:pt x="570" y="739"/>
                </a:lnTo>
                <a:lnTo>
                  <a:pt x="566" y="735"/>
                </a:lnTo>
                <a:lnTo>
                  <a:pt x="562" y="731"/>
                </a:lnTo>
                <a:lnTo>
                  <a:pt x="559" y="729"/>
                </a:lnTo>
                <a:lnTo>
                  <a:pt x="557" y="727"/>
                </a:lnTo>
                <a:lnTo>
                  <a:pt x="551" y="725"/>
                </a:lnTo>
                <a:lnTo>
                  <a:pt x="545" y="725"/>
                </a:lnTo>
                <a:lnTo>
                  <a:pt x="538" y="720"/>
                </a:lnTo>
                <a:lnTo>
                  <a:pt x="532" y="718"/>
                </a:lnTo>
                <a:lnTo>
                  <a:pt x="528" y="720"/>
                </a:lnTo>
                <a:lnTo>
                  <a:pt x="522" y="722"/>
                </a:lnTo>
                <a:lnTo>
                  <a:pt x="514" y="718"/>
                </a:lnTo>
                <a:lnTo>
                  <a:pt x="507" y="718"/>
                </a:lnTo>
                <a:lnTo>
                  <a:pt x="503" y="720"/>
                </a:lnTo>
                <a:lnTo>
                  <a:pt x="499" y="722"/>
                </a:lnTo>
                <a:lnTo>
                  <a:pt x="491" y="727"/>
                </a:lnTo>
                <a:lnTo>
                  <a:pt x="482" y="737"/>
                </a:lnTo>
                <a:lnTo>
                  <a:pt x="476" y="737"/>
                </a:lnTo>
                <a:lnTo>
                  <a:pt x="468" y="737"/>
                </a:lnTo>
                <a:lnTo>
                  <a:pt x="467" y="737"/>
                </a:lnTo>
                <a:lnTo>
                  <a:pt x="465" y="739"/>
                </a:lnTo>
                <a:lnTo>
                  <a:pt x="463" y="739"/>
                </a:lnTo>
                <a:lnTo>
                  <a:pt x="461" y="741"/>
                </a:lnTo>
                <a:lnTo>
                  <a:pt x="472" y="756"/>
                </a:lnTo>
                <a:lnTo>
                  <a:pt x="488" y="779"/>
                </a:lnTo>
                <a:lnTo>
                  <a:pt x="488" y="785"/>
                </a:lnTo>
                <a:lnTo>
                  <a:pt x="488" y="791"/>
                </a:lnTo>
                <a:lnTo>
                  <a:pt x="486" y="793"/>
                </a:lnTo>
                <a:lnTo>
                  <a:pt x="484" y="796"/>
                </a:lnTo>
                <a:lnTo>
                  <a:pt x="480" y="796"/>
                </a:lnTo>
                <a:lnTo>
                  <a:pt x="478" y="796"/>
                </a:lnTo>
                <a:lnTo>
                  <a:pt x="476" y="793"/>
                </a:lnTo>
                <a:lnTo>
                  <a:pt x="476" y="789"/>
                </a:lnTo>
                <a:lnTo>
                  <a:pt x="476" y="777"/>
                </a:lnTo>
                <a:lnTo>
                  <a:pt x="474" y="766"/>
                </a:lnTo>
                <a:lnTo>
                  <a:pt x="470" y="766"/>
                </a:lnTo>
                <a:lnTo>
                  <a:pt x="468" y="766"/>
                </a:lnTo>
                <a:lnTo>
                  <a:pt x="468" y="768"/>
                </a:lnTo>
                <a:lnTo>
                  <a:pt x="467" y="771"/>
                </a:lnTo>
                <a:lnTo>
                  <a:pt x="467" y="779"/>
                </a:lnTo>
                <a:lnTo>
                  <a:pt x="467" y="793"/>
                </a:lnTo>
                <a:lnTo>
                  <a:pt x="463" y="798"/>
                </a:lnTo>
                <a:lnTo>
                  <a:pt x="461" y="804"/>
                </a:lnTo>
                <a:lnTo>
                  <a:pt x="461" y="810"/>
                </a:lnTo>
                <a:lnTo>
                  <a:pt x="463" y="816"/>
                </a:lnTo>
                <a:lnTo>
                  <a:pt x="453" y="823"/>
                </a:lnTo>
                <a:lnTo>
                  <a:pt x="445" y="829"/>
                </a:lnTo>
                <a:lnTo>
                  <a:pt x="436" y="831"/>
                </a:lnTo>
                <a:lnTo>
                  <a:pt x="432" y="831"/>
                </a:lnTo>
                <a:lnTo>
                  <a:pt x="434" y="821"/>
                </a:lnTo>
                <a:lnTo>
                  <a:pt x="438" y="814"/>
                </a:lnTo>
                <a:lnTo>
                  <a:pt x="436" y="808"/>
                </a:lnTo>
                <a:lnTo>
                  <a:pt x="434" y="804"/>
                </a:lnTo>
                <a:lnTo>
                  <a:pt x="436" y="798"/>
                </a:lnTo>
                <a:lnTo>
                  <a:pt x="438" y="793"/>
                </a:lnTo>
                <a:lnTo>
                  <a:pt x="428" y="793"/>
                </a:lnTo>
                <a:lnTo>
                  <a:pt x="413" y="796"/>
                </a:lnTo>
                <a:lnTo>
                  <a:pt x="411" y="791"/>
                </a:lnTo>
                <a:lnTo>
                  <a:pt x="413" y="787"/>
                </a:lnTo>
                <a:lnTo>
                  <a:pt x="419" y="779"/>
                </a:lnTo>
                <a:lnTo>
                  <a:pt x="422" y="770"/>
                </a:lnTo>
                <a:lnTo>
                  <a:pt x="419" y="770"/>
                </a:lnTo>
                <a:lnTo>
                  <a:pt x="415" y="770"/>
                </a:lnTo>
                <a:lnTo>
                  <a:pt x="411" y="771"/>
                </a:lnTo>
                <a:lnTo>
                  <a:pt x="405" y="773"/>
                </a:lnTo>
                <a:lnTo>
                  <a:pt x="401" y="777"/>
                </a:lnTo>
                <a:lnTo>
                  <a:pt x="399" y="781"/>
                </a:lnTo>
                <a:lnTo>
                  <a:pt x="397" y="785"/>
                </a:lnTo>
                <a:lnTo>
                  <a:pt x="397" y="789"/>
                </a:lnTo>
                <a:lnTo>
                  <a:pt x="405" y="802"/>
                </a:lnTo>
                <a:lnTo>
                  <a:pt x="411" y="816"/>
                </a:lnTo>
                <a:lnTo>
                  <a:pt x="411" y="819"/>
                </a:lnTo>
                <a:lnTo>
                  <a:pt x="409" y="821"/>
                </a:lnTo>
                <a:lnTo>
                  <a:pt x="405" y="823"/>
                </a:lnTo>
                <a:lnTo>
                  <a:pt x="403" y="823"/>
                </a:lnTo>
                <a:lnTo>
                  <a:pt x="396" y="825"/>
                </a:lnTo>
                <a:lnTo>
                  <a:pt x="392" y="823"/>
                </a:lnTo>
                <a:lnTo>
                  <a:pt x="390" y="814"/>
                </a:lnTo>
                <a:lnTo>
                  <a:pt x="390" y="804"/>
                </a:lnTo>
                <a:lnTo>
                  <a:pt x="384" y="800"/>
                </a:lnTo>
                <a:lnTo>
                  <a:pt x="378" y="796"/>
                </a:lnTo>
                <a:lnTo>
                  <a:pt x="374" y="793"/>
                </a:lnTo>
                <a:lnTo>
                  <a:pt x="372" y="789"/>
                </a:lnTo>
                <a:lnTo>
                  <a:pt x="371" y="783"/>
                </a:lnTo>
                <a:lnTo>
                  <a:pt x="371" y="773"/>
                </a:lnTo>
                <a:lnTo>
                  <a:pt x="367" y="771"/>
                </a:lnTo>
                <a:lnTo>
                  <a:pt x="365" y="771"/>
                </a:lnTo>
                <a:lnTo>
                  <a:pt x="361" y="771"/>
                </a:lnTo>
                <a:lnTo>
                  <a:pt x="359" y="773"/>
                </a:lnTo>
                <a:lnTo>
                  <a:pt x="355" y="777"/>
                </a:lnTo>
                <a:lnTo>
                  <a:pt x="353" y="781"/>
                </a:lnTo>
                <a:lnTo>
                  <a:pt x="340" y="785"/>
                </a:lnTo>
                <a:lnTo>
                  <a:pt x="330" y="793"/>
                </a:lnTo>
                <a:lnTo>
                  <a:pt x="326" y="794"/>
                </a:lnTo>
                <a:lnTo>
                  <a:pt x="323" y="796"/>
                </a:lnTo>
                <a:lnTo>
                  <a:pt x="317" y="794"/>
                </a:lnTo>
                <a:lnTo>
                  <a:pt x="309" y="793"/>
                </a:lnTo>
                <a:lnTo>
                  <a:pt x="298" y="796"/>
                </a:lnTo>
                <a:lnTo>
                  <a:pt x="286" y="798"/>
                </a:lnTo>
                <a:lnTo>
                  <a:pt x="284" y="785"/>
                </a:lnTo>
                <a:lnTo>
                  <a:pt x="284" y="773"/>
                </a:lnTo>
                <a:lnTo>
                  <a:pt x="284" y="766"/>
                </a:lnTo>
                <a:lnTo>
                  <a:pt x="288" y="760"/>
                </a:lnTo>
                <a:lnTo>
                  <a:pt x="298" y="748"/>
                </a:lnTo>
                <a:lnTo>
                  <a:pt x="309" y="735"/>
                </a:lnTo>
                <a:lnTo>
                  <a:pt x="309" y="718"/>
                </a:lnTo>
                <a:lnTo>
                  <a:pt x="305" y="702"/>
                </a:lnTo>
                <a:lnTo>
                  <a:pt x="309" y="697"/>
                </a:lnTo>
                <a:lnTo>
                  <a:pt x="315" y="687"/>
                </a:lnTo>
                <a:lnTo>
                  <a:pt x="317" y="677"/>
                </a:lnTo>
                <a:lnTo>
                  <a:pt x="319" y="668"/>
                </a:lnTo>
                <a:lnTo>
                  <a:pt x="323" y="658"/>
                </a:lnTo>
                <a:lnTo>
                  <a:pt x="328" y="651"/>
                </a:lnTo>
                <a:lnTo>
                  <a:pt x="332" y="635"/>
                </a:lnTo>
                <a:lnTo>
                  <a:pt x="334" y="614"/>
                </a:lnTo>
                <a:lnTo>
                  <a:pt x="340" y="608"/>
                </a:lnTo>
                <a:lnTo>
                  <a:pt x="342" y="603"/>
                </a:lnTo>
                <a:lnTo>
                  <a:pt x="340" y="601"/>
                </a:lnTo>
                <a:lnTo>
                  <a:pt x="340" y="599"/>
                </a:lnTo>
                <a:lnTo>
                  <a:pt x="336" y="597"/>
                </a:lnTo>
                <a:lnTo>
                  <a:pt x="332" y="595"/>
                </a:lnTo>
                <a:lnTo>
                  <a:pt x="330" y="589"/>
                </a:lnTo>
                <a:lnTo>
                  <a:pt x="328" y="580"/>
                </a:lnTo>
                <a:lnTo>
                  <a:pt x="328" y="576"/>
                </a:lnTo>
                <a:lnTo>
                  <a:pt x="330" y="570"/>
                </a:lnTo>
                <a:lnTo>
                  <a:pt x="332" y="564"/>
                </a:lnTo>
                <a:lnTo>
                  <a:pt x="336" y="560"/>
                </a:lnTo>
                <a:lnTo>
                  <a:pt x="336" y="555"/>
                </a:lnTo>
                <a:lnTo>
                  <a:pt x="332" y="551"/>
                </a:lnTo>
                <a:lnTo>
                  <a:pt x="332" y="547"/>
                </a:lnTo>
                <a:lnTo>
                  <a:pt x="332" y="543"/>
                </a:lnTo>
                <a:lnTo>
                  <a:pt x="332" y="537"/>
                </a:lnTo>
                <a:lnTo>
                  <a:pt x="336" y="532"/>
                </a:lnTo>
                <a:lnTo>
                  <a:pt x="336" y="528"/>
                </a:lnTo>
                <a:lnTo>
                  <a:pt x="336" y="520"/>
                </a:lnTo>
                <a:lnTo>
                  <a:pt x="336" y="516"/>
                </a:lnTo>
                <a:lnTo>
                  <a:pt x="336" y="512"/>
                </a:lnTo>
                <a:lnTo>
                  <a:pt x="338" y="509"/>
                </a:lnTo>
                <a:lnTo>
                  <a:pt x="340" y="507"/>
                </a:lnTo>
                <a:lnTo>
                  <a:pt x="342" y="499"/>
                </a:lnTo>
                <a:lnTo>
                  <a:pt x="342" y="495"/>
                </a:lnTo>
                <a:lnTo>
                  <a:pt x="344" y="489"/>
                </a:lnTo>
                <a:lnTo>
                  <a:pt x="351" y="480"/>
                </a:lnTo>
                <a:lnTo>
                  <a:pt x="351" y="474"/>
                </a:lnTo>
                <a:lnTo>
                  <a:pt x="351" y="464"/>
                </a:lnTo>
                <a:lnTo>
                  <a:pt x="351" y="455"/>
                </a:lnTo>
                <a:lnTo>
                  <a:pt x="357" y="445"/>
                </a:lnTo>
                <a:lnTo>
                  <a:pt x="359" y="436"/>
                </a:lnTo>
                <a:lnTo>
                  <a:pt x="357" y="422"/>
                </a:lnTo>
                <a:lnTo>
                  <a:pt x="353" y="409"/>
                </a:lnTo>
                <a:lnTo>
                  <a:pt x="351" y="395"/>
                </a:lnTo>
                <a:lnTo>
                  <a:pt x="357" y="380"/>
                </a:lnTo>
                <a:lnTo>
                  <a:pt x="369" y="365"/>
                </a:lnTo>
                <a:lnTo>
                  <a:pt x="365" y="340"/>
                </a:lnTo>
                <a:lnTo>
                  <a:pt x="361" y="313"/>
                </a:lnTo>
                <a:lnTo>
                  <a:pt x="363" y="301"/>
                </a:lnTo>
                <a:lnTo>
                  <a:pt x="367" y="290"/>
                </a:lnTo>
                <a:lnTo>
                  <a:pt x="372" y="278"/>
                </a:lnTo>
                <a:lnTo>
                  <a:pt x="378" y="267"/>
                </a:lnTo>
                <a:lnTo>
                  <a:pt x="384" y="263"/>
                </a:lnTo>
                <a:lnTo>
                  <a:pt x="392" y="257"/>
                </a:lnTo>
                <a:lnTo>
                  <a:pt x="396" y="249"/>
                </a:lnTo>
                <a:lnTo>
                  <a:pt x="397" y="242"/>
                </a:lnTo>
                <a:lnTo>
                  <a:pt x="405" y="234"/>
                </a:lnTo>
                <a:lnTo>
                  <a:pt x="413" y="226"/>
                </a:lnTo>
                <a:lnTo>
                  <a:pt x="451" y="194"/>
                </a:lnTo>
                <a:lnTo>
                  <a:pt x="467" y="178"/>
                </a:lnTo>
                <a:lnTo>
                  <a:pt x="470" y="180"/>
                </a:lnTo>
                <a:lnTo>
                  <a:pt x="474" y="184"/>
                </a:lnTo>
                <a:lnTo>
                  <a:pt x="476" y="188"/>
                </a:lnTo>
                <a:lnTo>
                  <a:pt x="478" y="192"/>
                </a:lnTo>
                <a:lnTo>
                  <a:pt x="482" y="198"/>
                </a:lnTo>
                <a:lnTo>
                  <a:pt x="484" y="200"/>
                </a:lnTo>
                <a:lnTo>
                  <a:pt x="488" y="201"/>
                </a:lnTo>
                <a:lnTo>
                  <a:pt x="493" y="200"/>
                </a:lnTo>
                <a:lnTo>
                  <a:pt x="497" y="198"/>
                </a:lnTo>
                <a:lnTo>
                  <a:pt x="497" y="194"/>
                </a:lnTo>
                <a:lnTo>
                  <a:pt x="497" y="190"/>
                </a:lnTo>
                <a:lnTo>
                  <a:pt x="495" y="186"/>
                </a:lnTo>
                <a:lnTo>
                  <a:pt x="491" y="178"/>
                </a:lnTo>
                <a:lnTo>
                  <a:pt x="490" y="171"/>
                </a:lnTo>
                <a:lnTo>
                  <a:pt x="491" y="165"/>
                </a:lnTo>
                <a:lnTo>
                  <a:pt x="495" y="161"/>
                </a:lnTo>
                <a:lnTo>
                  <a:pt x="501" y="157"/>
                </a:lnTo>
                <a:lnTo>
                  <a:pt x="509" y="152"/>
                </a:lnTo>
                <a:lnTo>
                  <a:pt x="509" y="152"/>
                </a:lnTo>
                <a:lnTo>
                  <a:pt x="505" y="140"/>
                </a:lnTo>
                <a:lnTo>
                  <a:pt x="499" y="132"/>
                </a:lnTo>
                <a:lnTo>
                  <a:pt x="495" y="127"/>
                </a:lnTo>
                <a:lnTo>
                  <a:pt x="490" y="123"/>
                </a:lnTo>
                <a:lnTo>
                  <a:pt x="480" y="119"/>
                </a:lnTo>
                <a:lnTo>
                  <a:pt x="470" y="117"/>
                </a:lnTo>
                <a:lnTo>
                  <a:pt x="455" y="115"/>
                </a:lnTo>
                <a:lnTo>
                  <a:pt x="443" y="117"/>
                </a:lnTo>
                <a:lnTo>
                  <a:pt x="434" y="119"/>
                </a:lnTo>
                <a:lnTo>
                  <a:pt x="428" y="123"/>
                </a:lnTo>
                <a:lnTo>
                  <a:pt x="422" y="125"/>
                </a:lnTo>
                <a:lnTo>
                  <a:pt x="419" y="127"/>
                </a:lnTo>
                <a:lnTo>
                  <a:pt x="415" y="129"/>
                </a:lnTo>
                <a:lnTo>
                  <a:pt x="411" y="127"/>
                </a:lnTo>
                <a:lnTo>
                  <a:pt x="403" y="121"/>
                </a:lnTo>
                <a:lnTo>
                  <a:pt x="401" y="113"/>
                </a:lnTo>
                <a:lnTo>
                  <a:pt x="401" y="105"/>
                </a:lnTo>
                <a:lnTo>
                  <a:pt x="403" y="98"/>
                </a:lnTo>
                <a:lnTo>
                  <a:pt x="407" y="81"/>
                </a:lnTo>
                <a:lnTo>
                  <a:pt x="409" y="58"/>
                </a:lnTo>
                <a:lnTo>
                  <a:pt x="409" y="52"/>
                </a:lnTo>
                <a:lnTo>
                  <a:pt x="407" y="46"/>
                </a:lnTo>
                <a:lnTo>
                  <a:pt x="403" y="38"/>
                </a:lnTo>
                <a:lnTo>
                  <a:pt x="399" y="33"/>
                </a:lnTo>
                <a:lnTo>
                  <a:pt x="386" y="21"/>
                </a:lnTo>
                <a:lnTo>
                  <a:pt x="371" y="13"/>
                </a:lnTo>
                <a:lnTo>
                  <a:pt x="355" y="6"/>
                </a:lnTo>
                <a:lnTo>
                  <a:pt x="340" y="0"/>
                </a:lnTo>
                <a:lnTo>
                  <a:pt x="326" y="0"/>
                </a:lnTo>
                <a:lnTo>
                  <a:pt x="317" y="0"/>
                </a:lnTo>
                <a:lnTo>
                  <a:pt x="309" y="11"/>
                </a:lnTo>
                <a:lnTo>
                  <a:pt x="300" y="23"/>
                </a:lnTo>
                <a:lnTo>
                  <a:pt x="296" y="29"/>
                </a:lnTo>
                <a:lnTo>
                  <a:pt x="290" y="33"/>
                </a:lnTo>
                <a:lnTo>
                  <a:pt x="286" y="34"/>
                </a:lnTo>
                <a:lnTo>
                  <a:pt x="282" y="34"/>
                </a:lnTo>
                <a:lnTo>
                  <a:pt x="288" y="40"/>
                </a:lnTo>
                <a:lnTo>
                  <a:pt x="292" y="46"/>
                </a:lnTo>
                <a:lnTo>
                  <a:pt x="294" y="48"/>
                </a:lnTo>
                <a:lnTo>
                  <a:pt x="294" y="50"/>
                </a:lnTo>
                <a:lnTo>
                  <a:pt x="294" y="54"/>
                </a:lnTo>
                <a:lnTo>
                  <a:pt x="292" y="56"/>
                </a:lnTo>
                <a:lnTo>
                  <a:pt x="286" y="59"/>
                </a:lnTo>
                <a:lnTo>
                  <a:pt x="280" y="61"/>
                </a:lnTo>
                <a:lnTo>
                  <a:pt x="277" y="59"/>
                </a:lnTo>
                <a:lnTo>
                  <a:pt x="273" y="56"/>
                </a:lnTo>
                <a:lnTo>
                  <a:pt x="267" y="48"/>
                </a:lnTo>
                <a:lnTo>
                  <a:pt x="263" y="44"/>
                </a:lnTo>
                <a:lnTo>
                  <a:pt x="259" y="50"/>
                </a:lnTo>
                <a:lnTo>
                  <a:pt x="259" y="56"/>
                </a:lnTo>
                <a:lnTo>
                  <a:pt x="250" y="54"/>
                </a:lnTo>
                <a:lnTo>
                  <a:pt x="238" y="54"/>
                </a:lnTo>
                <a:lnTo>
                  <a:pt x="232" y="58"/>
                </a:lnTo>
                <a:lnTo>
                  <a:pt x="231" y="63"/>
                </a:lnTo>
                <a:lnTo>
                  <a:pt x="231" y="67"/>
                </a:lnTo>
                <a:lnTo>
                  <a:pt x="231" y="73"/>
                </a:lnTo>
                <a:lnTo>
                  <a:pt x="232" y="77"/>
                </a:lnTo>
                <a:lnTo>
                  <a:pt x="232" y="82"/>
                </a:lnTo>
                <a:lnTo>
                  <a:pt x="231" y="88"/>
                </a:lnTo>
                <a:lnTo>
                  <a:pt x="227" y="94"/>
                </a:lnTo>
                <a:lnTo>
                  <a:pt x="202" y="94"/>
                </a:lnTo>
                <a:lnTo>
                  <a:pt x="173" y="92"/>
                </a:lnTo>
                <a:lnTo>
                  <a:pt x="158" y="90"/>
                </a:lnTo>
                <a:lnTo>
                  <a:pt x="146" y="90"/>
                </a:lnTo>
                <a:lnTo>
                  <a:pt x="142" y="90"/>
                </a:lnTo>
                <a:lnTo>
                  <a:pt x="138" y="92"/>
                </a:lnTo>
                <a:lnTo>
                  <a:pt x="136" y="94"/>
                </a:lnTo>
                <a:lnTo>
                  <a:pt x="136" y="98"/>
                </a:lnTo>
                <a:lnTo>
                  <a:pt x="138" y="113"/>
                </a:lnTo>
                <a:lnTo>
                  <a:pt x="142" y="134"/>
                </a:lnTo>
                <a:lnTo>
                  <a:pt x="146" y="152"/>
                </a:lnTo>
                <a:lnTo>
                  <a:pt x="146" y="161"/>
                </a:lnTo>
                <a:lnTo>
                  <a:pt x="142" y="190"/>
                </a:lnTo>
                <a:lnTo>
                  <a:pt x="133" y="217"/>
                </a:lnTo>
                <a:lnTo>
                  <a:pt x="129" y="230"/>
                </a:lnTo>
                <a:lnTo>
                  <a:pt x="125" y="242"/>
                </a:lnTo>
                <a:lnTo>
                  <a:pt x="125" y="253"/>
                </a:lnTo>
                <a:lnTo>
                  <a:pt x="125" y="261"/>
                </a:lnTo>
                <a:lnTo>
                  <a:pt x="131" y="271"/>
                </a:lnTo>
                <a:lnTo>
                  <a:pt x="136" y="276"/>
                </a:lnTo>
                <a:lnTo>
                  <a:pt x="142" y="280"/>
                </a:lnTo>
                <a:lnTo>
                  <a:pt x="150" y="284"/>
                </a:lnTo>
                <a:lnTo>
                  <a:pt x="154" y="297"/>
                </a:lnTo>
                <a:lnTo>
                  <a:pt x="156" y="311"/>
                </a:lnTo>
                <a:lnTo>
                  <a:pt x="167" y="330"/>
                </a:lnTo>
                <a:lnTo>
                  <a:pt x="179" y="342"/>
                </a:lnTo>
                <a:lnTo>
                  <a:pt x="184" y="347"/>
                </a:lnTo>
                <a:lnTo>
                  <a:pt x="188" y="351"/>
                </a:lnTo>
                <a:lnTo>
                  <a:pt x="190" y="359"/>
                </a:lnTo>
                <a:lnTo>
                  <a:pt x="192" y="365"/>
                </a:lnTo>
                <a:lnTo>
                  <a:pt x="190" y="368"/>
                </a:lnTo>
                <a:lnTo>
                  <a:pt x="186" y="370"/>
                </a:lnTo>
                <a:lnTo>
                  <a:pt x="181" y="368"/>
                </a:lnTo>
                <a:lnTo>
                  <a:pt x="175" y="366"/>
                </a:lnTo>
                <a:lnTo>
                  <a:pt x="167" y="370"/>
                </a:lnTo>
                <a:lnTo>
                  <a:pt x="163" y="374"/>
                </a:lnTo>
                <a:lnTo>
                  <a:pt x="161" y="380"/>
                </a:lnTo>
                <a:lnTo>
                  <a:pt x="160" y="386"/>
                </a:lnTo>
                <a:lnTo>
                  <a:pt x="160" y="391"/>
                </a:lnTo>
                <a:lnTo>
                  <a:pt x="158" y="399"/>
                </a:lnTo>
                <a:lnTo>
                  <a:pt x="154" y="409"/>
                </a:lnTo>
                <a:lnTo>
                  <a:pt x="148" y="416"/>
                </a:lnTo>
                <a:lnTo>
                  <a:pt x="140" y="424"/>
                </a:lnTo>
                <a:lnTo>
                  <a:pt x="135" y="428"/>
                </a:lnTo>
                <a:lnTo>
                  <a:pt x="129" y="430"/>
                </a:lnTo>
                <a:lnTo>
                  <a:pt x="121" y="432"/>
                </a:lnTo>
                <a:lnTo>
                  <a:pt x="112" y="434"/>
                </a:lnTo>
                <a:lnTo>
                  <a:pt x="104" y="438"/>
                </a:lnTo>
                <a:lnTo>
                  <a:pt x="102" y="451"/>
                </a:lnTo>
                <a:lnTo>
                  <a:pt x="106" y="472"/>
                </a:lnTo>
                <a:lnTo>
                  <a:pt x="96" y="474"/>
                </a:lnTo>
                <a:lnTo>
                  <a:pt x="89" y="472"/>
                </a:lnTo>
                <a:lnTo>
                  <a:pt x="81" y="470"/>
                </a:lnTo>
                <a:lnTo>
                  <a:pt x="71" y="470"/>
                </a:lnTo>
                <a:lnTo>
                  <a:pt x="65" y="478"/>
                </a:lnTo>
                <a:lnTo>
                  <a:pt x="60" y="487"/>
                </a:lnTo>
                <a:lnTo>
                  <a:pt x="52" y="485"/>
                </a:lnTo>
                <a:lnTo>
                  <a:pt x="42" y="482"/>
                </a:lnTo>
                <a:lnTo>
                  <a:pt x="39" y="489"/>
                </a:lnTo>
                <a:lnTo>
                  <a:pt x="33" y="497"/>
                </a:lnTo>
                <a:lnTo>
                  <a:pt x="27" y="497"/>
                </a:lnTo>
                <a:lnTo>
                  <a:pt x="21" y="495"/>
                </a:lnTo>
                <a:lnTo>
                  <a:pt x="18" y="495"/>
                </a:lnTo>
                <a:lnTo>
                  <a:pt x="16" y="495"/>
                </a:lnTo>
                <a:lnTo>
                  <a:pt x="12" y="497"/>
                </a:lnTo>
                <a:lnTo>
                  <a:pt x="10" y="501"/>
                </a:lnTo>
                <a:lnTo>
                  <a:pt x="6" y="507"/>
                </a:lnTo>
                <a:lnTo>
                  <a:pt x="6" y="512"/>
                </a:lnTo>
                <a:lnTo>
                  <a:pt x="6" y="516"/>
                </a:lnTo>
                <a:lnTo>
                  <a:pt x="8" y="518"/>
                </a:lnTo>
                <a:lnTo>
                  <a:pt x="14" y="522"/>
                </a:lnTo>
                <a:lnTo>
                  <a:pt x="16" y="528"/>
                </a:lnTo>
                <a:lnTo>
                  <a:pt x="8" y="535"/>
                </a:lnTo>
                <a:lnTo>
                  <a:pt x="2" y="541"/>
                </a:lnTo>
                <a:lnTo>
                  <a:pt x="4" y="555"/>
                </a:lnTo>
                <a:lnTo>
                  <a:pt x="8" y="566"/>
                </a:lnTo>
                <a:lnTo>
                  <a:pt x="6" y="578"/>
                </a:lnTo>
                <a:lnTo>
                  <a:pt x="4" y="587"/>
                </a:lnTo>
                <a:lnTo>
                  <a:pt x="12" y="595"/>
                </a:lnTo>
                <a:lnTo>
                  <a:pt x="18" y="606"/>
                </a:lnTo>
                <a:lnTo>
                  <a:pt x="10" y="608"/>
                </a:lnTo>
                <a:lnTo>
                  <a:pt x="0" y="614"/>
                </a:lnTo>
                <a:lnTo>
                  <a:pt x="16" y="628"/>
                </a:lnTo>
                <a:lnTo>
                  <a:pt x="31" y="639"/>
                </a:lnTo>
                <a:lnTo>
                  <a:pt x="25" y="649"/>
                </a:lnTo>
                <a:lnTo>
                  <a:pt x="21" y="660"/>
                </a:lnTo>
                <a:lnTo>
                  <a:pt x="31" y="670"/>
                </a:lnTo>
                <a:lnTo>
                  <a:pt x="39" y="679"/>
                </a:lnTo>
                <a:lnTo>
                  <a:pt x="31" y="693"/>
                </a:lnTo>
                <a:lnTo>
                  <a:pt x="23" y="706"/>
                </a:lnTo>
                <a:lnTo>
                  <a:pt x="41" y="712"/>
                </a:lnTo>
                <a:lnTo>
                  <a:pt x="58" y="723"/>
                </a:lnTo>
                <a:lnTo>
                  <a:pt x="56" y="735"/>
                </a:lnTo>
                <a:lnTo>
                  <a:pt x="56" y="750"/>
                </a:lnTo>
                <a:lnTo>
                  <a:pt x="48" y="758"/>
                </a:lnTo>
                <a:lnTo>
                  <a:pt x="46" y="766"/>
                </a:lnTo>
                <a:lnTo>
                  <a:pt x="46" y="773"/>
                </a:lnTo>
                <a:lnTo>
                  <a:pt x="50" y="779"/>
                </a:lnTo>
                <a:lnTo>
                  <a:pt x="60" y="789"/>
                </a:lnTo>
                <a:lnTo>
                  <a:pt x="67" y="794"/>
                </a:lnTo>
                <a:lnTo>
                  <a:pt x="67" y="802"/>
                </a:lnTo>
                <a:lnTo>
                  <a:pt x="65" y="808"/>
                </a:lnTo>
                <a:lnTo>
                  <a:pt x="65" y="814"/>
                </a:lnTo>
                <a:lnTo>
                  <a:pt x="62" y="817"/>
                </a:lnTo>
                <a:lnTo>
                  <a:pt x="71" y="814"/>
                </a:lnTo>
                <a:lnTo>
                  <a:pt x="100" y="802"/>
                </a:lnTo>
                <a:lnTo>
                  <a:pt x="115" y="798"/>
                </a:lnTo>
                <a:lnTo>
                  <a:pt x="129" y="794"/>
                </a:lnTo>
                <a:lnTo>
                  <a:pt x="142" y="794"/>
                </a:lnTo>
                <a:lnTo>
                  <a:pt x="150" y="796"/>
                </a:lnTo>
                <a:lnTo>
                  <a:pt x="152" y="798"/>
                </a:lnTo>
                <a:lnTo>
                  <a:pt x="154" y="800"/>
                </a:lnTo>
                <a:lnTo>
                  <a:pt x="154" y="802"/>
                </a:lnTo>
                <a:lnTo>
                  <a:pt x="154" y="804"/>
                </a:lnTo>
                <a:lnTo>
                  <a:pt x="152" y="808"/>
                </a:lnTo>
                <a:lnTo>
                  <a:pt x="150" y="814"/>
                </a:lnTo>
                <a:lnTo>
                  <a:pt x="152" y="819"/>
                </a:lnTo>
                <a:lnTo>
                  <a:pt x="154" y="825"/>
                </a:lnTo>
                <a:lnTo>
                  <a:pt x="150" y="829"/>
                </a:lnTo>
                <a:lnTo>
                  <a:pt x="144" y="831"/>
                </a:lnTo>
                <a:lnTo>
                  <a:pt x="142" y="835"/>
                </a:lnTo>
                <a:lnTo>
                  <a:pt x="138" y="839"/>
                </a:lnTo>
                <a:lnTo>
                  <a:pt x="136" y="846"/>
                </a:lnTo>
                <a:lnTo>
                  <a:pt x="135" y="858"/>
                </a:lnTo>
                <a:lnTo>
                  <a:pt x="121" y="871"/>
                </a:lnTo>
                <a:lnTo>
                  <a:pt x="113" y="883"/>
                </a:lnTo>
                <a:lnTo>
                  <a:pt x="113" y="900"/>
                </a:lnTo>
                <a:lnTo>
                  <a:pt x="113" y="919"/>
                </a:lnTo>
                <a:lnTo>
                  <a:pt x="108" y="929"/>
                </a:lnTo>
                <a:lnTo>
                  <a:pt x="102" y="938"/>
                </a:lnTo>
                <a:lnTo>
                  <a:pt x="100" y="942"/>
                </a:lnTo>
                <a:lnTo>
                  <a:pt x="98" y="946"/>
                </a:lnTo>
                <a:lnTo>
                  <a:pt x="98" y="952"/>
                </a:lnTo>
                <a:lnTo>
                  <a:pt x="100" y="958"/>
                </a:lnTo>
                <a:lnTo>
                  <a:pt x="104" y="961"/>
                </a:lnTo>
                <a:lnTo>
                  <a:pt x="106" y="963"/>
                </a:lnTo>
                <a:lnTo>
                  <a:pt x="110" y="965"/>
                </a:lnTo>
                <a:lnTo>
                  <a:pt x="113" y="965"/>
                </a:lnTo>
                <a:lnTo>
                  <a:pt x="121" y="965"/>
                </a:lnTo>
                <a:lnTo>
                  <a:pt x="131" y="961"/>
                </a:lnTo>
                <a:lnTo>
                  <a:pt x="138" y="960"/>
                </a:lnTo>
                <a:lnTo>
                  <a:pt x="148" y="960"/>
                </a:lnTo>
                <a:lnTo>
                  <a:pt x="158" y="960"/>
                </a:lnTo>
                <a:lnTo>
                  <a:pt x="167" y="965"/>
                </a:lnTo>
                <a:lnTo>
                  <a:pt x="169" y="971"/>
                </a:lnTo>
                <a:lnTo>
                  <a:pt x="171" y="979"/>
                </a:lnTo>
                <a:lnTo>
                  <a:pt x="171" y="986"/>
                </a:lnTo>
                <a:lnTo>
                  <a:pt x="171" y="992"/>
                </a:lnTo>
                <a:lnTo>
                  <a:pt x="173" y="998"/>
                </a:lnTo>
                <a:lnTo>
                  <a:pt x="175" y="1002"/>
                </a:lnTo>
                <a:lnTo>
                  <a:pt x="181" y="1004"/>
                </a:lnTo>
                <a:lnTo>
                  <a:pt x="188" y="1004"/>
                </a:lnTo>
                <a:lnTo>
                  <a:pt x="196" y="1004"/>
                </a:lnTo>
                <a:lnTo>
                  <a:pt x="200" y="1000"/>
                </a:lnTo>
                <a:lnTo>
                  <a:pt x="202" y="996"/>
                </a:lnTo>
                <a:lnTo>
                  <a:pt x="204" y="990"/>
                </a:lnTo>
                <a:lnTo>
                  <a:pt x="204" y="986"/>
                </a:lnTo>
                <a:lnTo>
                  <a:pt x="204" y="981"/>
                </a:lnTo>
                <a:lnTo>
                  <a:pt x="206" y="977"/>
                </a:lnTo>
                <a:lnTo>
                  <a:pt x="209" y="973"/>
                </a:lnTo>
                <a:lnTo>
                  <a:pt x="221" y="971"/>
                </a:lnTo>
                <a:lnTo>
                  <a:pt x="234" y="965"/>
                </a:lnTo>
                <a:lnTo>
                  <a:pt x="242" y="944"/>
                </a:lnTo>
                <a:lnTo>
                  <a:pt x="254" y="923"/>
                </a:lnTo>
                <a:lnTo>
                  <a:pt x="269" y="921"/>
                </a:lnTo>
                <a:lnTo>
                  <a:pt x="280" y="921"/>
                </a:lnTo>
                <a:lnTo>
                  <a:pt x="286" y="913"/>
                </a:lnTo>
                <a:lnTo>
                  <a:pt x="294" y="904"/>
                </a:lnTo>
                <a:lnTo>
                  <a:pt x="298" y="900"/>
                </a:lnTo>
                <a:lnTo>
                  <a:pt x="302" y="898"/>
                </a:lnTo>
                <a:lnTo>
                  <a:pt x="307" y="896"/>
                </a:lnTo>
                <a:lnTo>
                  <a:pt x="315" y="896"/>
                </a:lnTo>
                <a:lnTo>
                  <a:pt x="321" y="898"/>
                </a:lnTo>
                <a:lnTo>
                  <a:pt x="325" y="902"/>
                </a:lnTo>
                <a:lnTo>
                  <a:pt x="326" y="908"/>
                </a:lnTo>
                <a:lnTo>
                  <a:pt x="328" y="913"/>
                </a:lnTo>
                <a:lnTo>
                  <a:pt x="330" y="927"/>
                </a:lnTo>
                <a:lnTo>
                  <a:pt x="330" y="940"/>
                </a:lnTo>
                <a:lnTo>
                  <a:pt x="336" y="946"/>
                </a:lnTo>
                <a:lnTo>
                  <a:pt x="344" y="950"/>
                </a:lnTo>
                <a:lnTo>
                  <a:pt x="348" y="954"/>
                </a:lnTo>
                <a:lnTo>
                  <a:pt x="349" y="958"/>
                </a:lnTo>
                <a:lnTo>
                  <a:pt x="351" y="963"/>
                </a:lnTo>
                <a:lnTo>
                  <a:pt x="351" y="971"/>
                </a:lnTo>
                <a:lnTo>
                  <a:pt x="351" y="975"/>
                </a:lnTo>
                <a:lnTo>
                  <a:pt x="348" y="979"/>
                </a:lnTo>
                <a:lnTo>
                  <a:pt x="344" y="981"/>
                </a:lnTo>
                <a:lnTo>
                  <a:pt x="340" y="983"/>
                </a:lnTo>
                <a:lnTo>
                  <a:pt x="328" y="986"/>
                </a:lnTo>
                <a:lnTo>
                  <a:pt x="315" y="990"/>
                </a:lnTo>
                <a:lnTo>
                  <a:pt x="303" y="992"/>
                </a:lnTo>
                <a:lnTo>
                  <a:pt x="292" y="994"/>
                </a:lnTo>
                <a:lnTo>
                  <a:pt x="284" y="996"/>
                </a:lnTo>
                <a:lnTo>
                  <a:pt x="280" y="998"/>
                </a:lnTo>
                <a:lnTo>
                  <a:pt x="280" y="1004"/>
                </a:lnTo>
                <a:lnTo>
                  <a:pt x="284" y="1009"/>
                </a:lnTo>
                <a:lnTo>
                  <a:pt x="288" y="1013"/>
                </a:lnTo>
                <a:lnTo>
                  <a:pt x="294" y="1017"/>
                </a:lnTo>
                <a:lnTo>
                  <a:pt x="300" y="1021"/>
                </a:lnTo>
                <a:lnTo>
                  <a:pt x="303" y="1025"/>
                </a:lnTo>
                <a:lnTo>
                  <a:pt x="307" y="1029"/>
                </a:lnTo>
                <a:lnTo>
                  <a:pt x="309" y="1032"/>
                </a:lnTo>
                <a:lnTo>
                  <a:pt x="300" y="1042"/>
                </a:lnTo>
                <a:lnTo>
                  <a:pt x="280" y="1063"/>
                </a:lnTo>
                <a:lnTo>
                  <a:pt x="275" y="1075"/>
                </a:lnTo>
                <a:lnTo>
                  <a:pt x="273" y="1084"/>
                </a:lnTo>
                <a:lnTo>
                  <a:pt x="271" y="1092"/>
                </a:lnTo>
                <a:lnTo>
                  <a:pt x="269" y="1102"/>
                </a:lnTo>
                <a:lnTo>
                  <a:pt x="252" y="1109"/>
                </a:lnTo>
                <a:lnTo>
                  <a:pt x="236" y="1119"/>
                </a:lnTo>
                <a:lnTo>
                  <a:pt x="242" y="1132"/>
                </a:lnTo>
                <a:lnTo>
                  <a:pt x="250" y="1146"/>
                </a:lnTo>
                <a:lnTo>
                  <a:pt x="242" y="1159"/>
                </a:lnTo>
                <a:lnTo>
                  <a:pt x="234" y="1171"/>
                </a:lnTo>
                <a:lnTo>
                  <a:pt x="231" y="1176"/>
                </a:lnTo>
                <a:lnTo>
                  <a:pt x="229" y="1184"/>
                </a:lnTo>
                <a:lnTo>
                  <a:pt x="227" y="1194"/>
                </a:lnTo>
                <a:lnTo>
                  <a:pt x="229" y="1203"/>
                </a:lnTo>
                <a:lnTo>
                  <a:pt x="238" y="1211"/>
                </a:lnTo>
                <a:lnTo>
                  <a:pt x="246" y="1217"/>
                </a:lnTo>
                <a:lnTo>
                  <a:pt x="254" y="1221"/>
                </a:lnTo>
                <a:lnTo>
                  <a:pt x="263" y="1224"/>
                </a:lnTo>
                <a:lnTo>
                  <a:pt x="282" y="1228"/>
                </a:lnTo>
                <a:lnTo>
                  <a:pt x="307" y="1232"/>
                </a:lnTo>
                <a:lnTo>
                  <a:pt x="309" y="1242"/>
                </a:lnTo>
                <a:lnTo>
                  <a:pt x="311" y="1259"/>
                </a:lnTo>
                <a:lnTo>
                  <a:pt x="315" y="1270"/>
                </a:lnTo>
                <a:lnTo>
                  <a:pt x="317" y="1278"/>
                </a:lnTo>
                <a:lnTo>
                  <a:pt x="323" y="1288"/>
                </a:lnTo>
                <a:lnTo>
                  <a:pt x="332" y="1292"/>
                </a:lnTo>
                <a:lnTo>
                  <a:pt x="332" y="1293"/>
                </a:lnTo>
                <a:lnTo>
                  <a:pt x="332" y="1293"/>
                </a:lnTo>
                <a:lnTo>
                  <a:pt x="334" y="1293"/>
                </a:lnTo>
                <a:lnTo>
                  <a:pt x="334" y="1293"/>
                </a:lnTo>
                <a:lnTo>
                  <a:pt x="334" y="1293"/>
                </a:lnTo>
                <a:lnTo>
                  <a:pt x="334" y="1293"/>
                </a:lnTo>
                <a:lnTo>
                  <a:pt x="338" y="1293"/>
                </a:lnTo>
                <a:lnTo>
                  <a:pt x="342" y="1295"/>
                </a:lnTo>
                <a:lnTo>
                  <a:pt x="342" y="1295"/>
                </a:lnTo>
                <a:lnTo>
                  <a:pt x="342" y="1295"/>
                </a:lnTo>
                <a:lnTo>
                  <a:pt x="344" y="1295"/>
                </a:lnTo>
                <a:lnTo>
                  <a:pt x="344" y="1295"/>
                </a:lnTo>
                <a:lnTo>
                  <a:pt x="344" y="1295"/>
                </a:lnTo>
                <a:lnTo>
                  <a:pt x="344" y="1295"/>
                </a:lnTo>
                <a:lnTo>
                  <a:pt x="346" y="1295"/>
                </a:lnTo>
                <a:lnTo>
                  <a:pt x="346" y="1295"/>
                </a:lnTo>
                <a:lnTo>
                  <a:pt x="346" y="1295"/>
                </a:lnTo>
                <a:lnTo>
                  <a:pt x="346" y="1295"/>
                </a:lnTo>
                <a:lnTo>
                  <a:pt x="348" y="1295"/>
                </a:lnTo>
                <a:lnTo>
                  <a:pt x="348" y="1293"/>
                </a:lnTo>
                <a:lnTo>
                  <a:pt x="348" y="1293"/>
                </a:lnTo>
                <a:lnTo>
                  <a:pt x="348" y="1293"/>
                </a:lnTo>
                <a:lnTo>
                  <a:pt x="349" y="1293"/>
                </a:lnTo>
                <a:lnTo>
                  <a:pt x="349" y="1293"/>
                </a:lnTo>
                <a:lnTo>
                  <a:pt x="361" y="1282"/>
                </a:lnTo>
                <a:lnTo>
                  <a:pt x="369" y="1268"/>
                </a:lnTo>
                <a:lnTo>
                  <a:pt x="378" y="1270"/>
                </a:lnTo>
                <a:lnTo>
                  <a:pt x="394" y="1276"/>
                </a:lnTo>
                <a:lnTo>
                  <a:pt x="407" y="1268"/>
                </a:lnTo>
                <a:lnTo>
                  <a:pt x="420" y="1263"/>
                </a:lnTo>
                <a:lnTo>
                  <a:pt x="434" y="1270"/>
                </a:lnTo>
                <a:lnTo>
                  <a:pt x="449" y="1278"/>
                </a:lnTo>
                <a:lnTo>
                  <a:pt x="457" y="1284"/>
                </a:lnTo>
                <a:lnTo>
                  <a:pt x="465" y="1286"/>
                </a:lnTo>
                <a:lnTo>
                  <a:pt x="472" y="1288"/>
                </a:lnTo>
                <a:lnTo>
                  <a:pt x="478" y="1288"/>
                </a:lnTo>
                <a:lnTo>
                  <a:pt x="484" y="1286"/>
                </a:lnTo>
                <a:lnTo>
                  <a:pt x="490" y="1278"/>
                </a:lnTo>
                <a:lnTo>
                  <a:pt x="497" y="1270"/>
                </a:lnTo>
                <a:lnTo>
                  <a:pt x="505" y="1261"/>
                </a:lnTo>
                <a:lnTo>
                  <a:pt x="513" y="1249"/>
                </a:lnTo>
                <a:lnTo>
                  <a:pt x="526" y="1240"/>
                </a:lnTo>
                <a:lnTo>
                  <a:pt x="532" y="1236"/>
                </a:lnTo>
                <a:lnTo>
                  <a:pt x="539" y="1234"/>
                </a:lnTo>
                <a:lnTo>
                  <a:pt x="549" y="1230"/>
                </a:lnTo>
                <a:lnTo>
                  <a:pt x="559" y="1228"/>
                </a:lnTo>
                <a:lnTo>
                  <a:pt x="562" y="1230"/>
                </a:lnTo>
                <a:lnTo>
                  <a:pt x="562" y="1236"/>
                </a:lnTo>
                <a:lnTo>
                  <a:pt x="561" y="1240"/>
                </a:lnTo>
                <a:lnTo>
                  <a:pt x="557" y="1247"/>
                </a:lnTo>
                <a:lnTo>
                  <a:pt x="549" y="1261"/>
                </a:lnTo>
                <a:lnTo>
                  <a:pt x="543" y="1268"/>
                </a:lnTo>
                <a:close/>
                <a:moveTo>
                  <a:pt x="344" y="754"/>
                </a:moveTo>
                <a:lnTo>
                  <a:pt x="349" y="748"/>
                </a:lnTo>
                <a:lnTo>
                  <a:pt x="353" y="741"/>
                </a:lnTo>
                <a:lnTo>
                  <a:pt x="357" y="741"/>
                </a:lnTo>
                <a:lnTo>
                  <a:pt x="363" y="741"/>
                </a:lnTo>
                <a:lnTo>
                  <a:pt x="363" y="735"/>
                </a:lnTo>
                <a:lnTo>
                  <a:pt x="363" y="729"/>
                </a:lnTo>
                <a:lnTo>
                  <a:pt x="357" y="727"/>
                </a:lnTo>
                <a:lnTo>
                  <a:pt x="355" y="727"/>
                </a:lnTo>
                <a:lnTo>
                  <a:pt x="351" y="727"/>
                </a:lnTo>
                <a:lnTo>
                  <a:pt x="349" y="729"/>
                </a:lnTo>
                <a:lnTo>
                  <a:pt x="346" y="737"/>
                </a:lnTo>
                <a:lnTo>
                  <a:pt x="346" y="746"/>
                </a:lnTo>
                <a:lnTo>
                  <a:pt x="344" y="746"/>
                </a:lnTo>
                <a:lnTo>
                  <a:pt x="342" y="748"/>
                </a:lnTo>
                <a:lnTo>
                  <a:pt x="342" y="750"/>
                </a:lnTo>
                <a:lnTo>
                  <a:pt x="344" y="754"/>
                </a:lnTo>
                <a:close/>
                <a:moveTo>
                  <a:pt x="376" y="708"/>
                </a:moveTo>
                <a:lnTo>
                  <a:pt x="384" y="710"/>
                </a:lnTo>
                <a:lnTo>
                  <a:pt x="390" y="712"/>
                </a:lnTo>
                <a:lnTo>
                  <a:pt x="397" y="708"/>
                </a:lnTo>
                <a:lnTo>
                  <a:pt x="405" y="704"/>
                </a:lnTo>
                <a:lnTo>
                  <a:pt x="405" y="708"/>
                </a:lnTo>
                <a:lnTo>
                  <a:pt x="405" y="712"/>
                </a:lnTo>
                <a:lnTo>
                  <a:pt x="403" y="716"/>
                </a:lnTo>
                <a:lnTo>
                  <a:pt x="399" y="722"/>
                </a:lnTo>
                <a:lnTo>
                  <a:pt x="401" y="727"/>
                </a:lnTo>
                <a:lnTo>
                  <a:pt x="403" y="735"/>
                </a:lnTo>
                <a:lnTo>
                  <a:pt x="403" y="739"/>
                </a:lnTo>
                <a:lnTo>
                  <a:pt x="403" y="743"/>
                </a:lnTo>
                <a:lnTo>
                  <a:pt x="403" y="745"/>
                </a:lnTo>
                <a:lnTo>
                  <a:pt x="401" y="745"/>
                </a:lnTo>
                <a:lnTo>
                  <a:pt x="392" y="741"/>
                </a:lnTo>
                <a:lnTo>
                  <a:pt x="384" y="737"/>
                </a:lnTo>
                <a:lnTo>
                  <a:pt x="380" y="737"/>
                </a:lnTo>
                <a:lnTo>
                  <a:pt x="374" y="739"/>
                </a:lnTo>
                <a:lnTo>
                  <a:pt x="374" y="739"/>
                </a:lnTo>
                <a:lnTo>
                  <a:pt x="372" y="737"/>
                </a:lnTo>
                <a:lnTo>
                  <a:pt x="372" y="733"/>
                </a:lnTo>
                <a:lnTo>
                  <a:pt x="374" y="731"/>
                </a:lnTo>
                <a:lnTo>
                  <a:pt x="374" y="718"/>
                </a:lnTo>
                <a:lnTo>
                  <a:pt x="376" y="708"/>
                </a:lnTo>
                <a:close/>
                <a:moveTo>
                  <a:pt x="403" y="756"/>
                </a:moveTo>
                <a:lnTo>
                  <a:pt x="403" y="758"/>
                </a:lnTo>
                <a:lnTo>
                  <a:pt x="405" y="760"/>
                </a:lnTo>
                <a:lnTo>
                  <a:pt x="403" y="764"/>
                </a:lnTo>
                <a:lnTo>
                  <a:pt x="403" y="764"/>
                </a:lnTo>
                <a:lnTo>
                  <a:pt x="401" y="764"/>
                </a:lnTo>
                <a:lnTo>
                  <a:pt x="401" y="760"/>
                </a:lnTo>
                <a:lnTo>
                  <a:pt x="401" y="758"/>
                </a:lnTo>
                <a:lnTo>
                  <a:pt x="403" y="756"/>
                </a:lnTo>
                <a:close/>
                <a:moveTo>
                  <a:pt x="417" y="756"/>
                </a:moveTo>
                <a:lnTo>
                  <a:pt x="419" y="756"/>
                </a:lnTo>
                <a:lnTo>
                  <a:pt x="420" y="758"/>
                </a:lnTo>
                <a:lnTo>
                  <a:pt x="419" y="758"/>
                </a:lnTo>
                <a:lnTo>
                  <a:pt x="417" y="760"/>
                </a:lnTo>
                <a:lnTo>
                  <a:pt x="413" y="758"/>
                </a:lnTo>
                <a:lnTo>
                  <a:pt x="413" y="758"/>
                </a:lnTo>
                <a:lnTo>
                  <a:pt x="413" y="756"/>
                </a:lnTo>
                <a:lnTo>
                  <a:pt x="417" y="756"/>
                </a:lnTo>
                <a:close/>
                <a:moveTo>
                  <a:pt x="411" y="693"/>
                </a:moveTo>
                <a:lnTo>
                  <a:pt x="411" y="693"/>
                </a:lnTo>
                <a:lnTo>
                  <a:pt x="411" y="695"/>
                </a:lnTo>
                <a:lnTo>
                  <a:pt x="411" y="695"/>
                </a:lnTo>
                <a:lnTo>
                  <a:pt x="411" y="697"/>
                </a:lnTo>
                <a:lnTo>
                  <a:pt x="409" y="695"/>
                </a:lnTo>
                <a:lnTo>
                  <a:pt x="409" y="695"/>
                </a:lnTo>
                <a:lnTo>
                  <a:pt x="409" y="693"/>
                </a:lnTo>
                <a:lnTo>
                  <a:pt x="411" y="693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3" name="Freeform 24"/>
          <p:cNvSpPr>
            <a:spLocks noChangeAspect="1"/>
          </p:cNvSpPr>
          <p:nvPr/>
        </p:nvSpPr>
        <p:spPr bwMode="auto">
          <a:xfrm>
            <a:off x="4054741" y="5374256"/>
            <a:ext cx="798423" cy="536220"/>
          </a:xfrm>
          <a:custGeom>
            <a:avLst/>
            <a:gdLst/>
            <a:ahLst/>
            <a:cxnLst>
              <a:cxn ang="0">
                <a:pos x="238" y="369"/>
              </a:cxn>
              <a:cxn ang="0">
                <a:pos x="324" y="356"/>
              </a:cxn>
              <a:cxn ang="0">
                <a:pos x="344" y="346"/>
              </a:cxn>
              <a:cxn ang="0">
                <a:pos x="436" y="390"/>
              </a:cxn>
              <a:cxn ang="0">
                <a:pos x="470" y="428"/>
              </a:cxn>
              <a:cxn ang="0">
                <a:pos x="503" y="461"/>
              </a:cxn>
              <a:cxn ang="0">
                <a:pos x="539" y="499"/>
              </a:cxn>
              <a:cxn ang="0">
                <a:pos x="589" y="559"/>
              </a:cxn>
              <a:cxn ang="0">
                <a:pos x="652" y="555"/>
              </a:cxn>
              <a:cxn ang="0">
                <a:pos x="716" y="559"/>
              </a:cxn>
              <a:cxn ang="0">
                <a:pos x="773" y="569"/>
              </a:cxn>
              <a:cxn ang="0">
                <a:pos x="791" y="515"/>
              </a:cxn>
              <a:cxn ang="0">
                <a:pos x="796" y="496"/>
              </a:cxn>
              <a:cxn ang="0">
                <a:pos x="777" y="448"/>
              </a:cxn>
              <a:cxn ang="0">
                <a:pos x="714" y="423"/>
              </a:cxn>
              <a:cxn ang="0">
                <a:pos x="699" y="382"/>
              </a:cxn>
              <a:cxn ang="0">
                <a:pos x="704" y="325"/>
              </a:cxn>
              <a:cxn ang="0">
                <a:pos x="743" y="281"/>
              </a:cxn>
              <a:cxn ang="0">
                <a:pos x="771" y="231"/>
              </a:cxn>
              <a:cxn ang="0">
                <a:pos x="748" y="210"/>
              </a:cxn>
              <a:cxn ang="0">
                <a:pos x="783" y="196"/>
              </a:cxn>
              <a:cxn ang="0">
                <a:pos x="819" y="181"/>
              </a:cxn>
              <a:cxn ang="0">
                <a:pos x="812" y="156"/>
              </a:cxn>
              <a:cxn ang="0">
                <a:pos x="794" y="114"/>
              </a:cxn>
              <a:cxn ang="0">
                <a:pos x="770" y="104"/>
              </a:cxn>
              <a:cxn ang="0">
                <a:pos x="737" y="127"/>
              </a:cxn>
              <a:cxn ang="0">
                <a:pos x="677" y="179"/>
              </a:cxn>
              <a:cxn ang="0">
                <a:pos x="670" y="202"/>
              </a:cxn>
              <a:cxn ang="0">
                <a:pos x="643" y="208"/>
              </a:cxn>
              <a:cxn ang="0">
                <a:pos x="637" y="177"/>
              </a:cxn>
              <a:cxn ang="0">
                <a:pos x="599" y="167"/>
              </a:cxn>
              <a:cxn ang="0">
                <a:pos x="572" y="167"/>
              </a:cxn>
              <a:cxn ang="0">
                <a:pos x="570" y="144"/>
              </a:cxn>
              <a:cxn ang="0">
                <a:pos x="589" y="77"/>
              </a:cxn>
              <a:cxn ang="0">
                <a:pos x="612" y="37"/>
              </a:cxn>
              <a:cxn ang="0">
                <a:pos x="620" y="14"/>
              </a:cxn>
              <a:cxn ang="0">
                <a:pos x="618" y="2"/>
              </a:cxn>
              <a:cxn ang="0">
                <a:pos x="543" y="18"/>
              </a:cxn>
              <a:cxn ang="0">
                <a:pos x="484" y="45"/>
              </a:cxn>
              <a:cxn ang="0">
                <a:pos x="453" y="89"/>
              </a:cxn>
              <a:cxn ang="0">
                <a:pos x="382" y="102"/>
              </a:cxn>
              <a:cxn ang="0">
                <a:pos x="342" y="119"/>
              </a:cxn>
              <a:cxn ang="0">
                <a:pos x="242" y="133"/>
              </a:cxn>
              <a:cxn ang="0">
                <a:pos x="213" y="114"/>
              </a:cxn>
              <a:cxn ang="0">
                <a:pos x="131" y="112"/>
              </a:cxn>
              <a:cxn ang="0">
                <a:pos x="52" y="96"/>
              </a:cxn>
              <a:cxn ang="0">
                <a:pos x="2" y="123"/>
              </a:cxn>
              <a:cxn ang="0">
                <a:pos x="40" y="160"/>
              </a:cxn>
              <a:cxn ang="0">
                <a:pos x="37" y="183"/>
              </a:cxn>
              <a:cxn ang="0">
                <a:pos x="65" y="169"/>
              </a:cxn>
              <a:cxn ang="0">
                <a:pos x="92" y="175"/>
              </a:cxn>
              <a:cxn ang="0">
                <a:pos x="100" y="208"/>
              </a:cxn>
              <a:cxn ang="0">
                <a:pos x="132" y="198"/>
              </a:cxn>
              <a:cxn ang="0">
                <a:pos x="132" y="252"/>
              </a:cxn>
              <a:cxn ang="0">
                <a:pos x="157" y="269"/>
              </a:cxn>
              <a:cxn ang="0">
                <a:pos x="154" y="309"/>
              </a:cxn>
              <a:cxn ang="0">
                <a:pos x="184" y="340"/>
              </a:cxn>
            </a:cxnLst>
            <a:rect l="0" t="0" r="r" b="b"/>
            <a:pathLst>
              <a:path w="819" h="569">
                <a:moveTo>
                  <a:pt x="200" y="375"/>
                </a:moveTo>
                <a:lnTo>
                  <a:pt x="202" y="373"/>
                </a:lnTo>
                <a:lnTo>
                  <a:pt x="203" y="373"/>
                </a:lnTo>
                <a:lnTo>
                  <a:pt x="219" y="371"/>
                </a:lnTo>
                <a:lnTo>
                  <a:pt x="238" y="369"/>
                </a:lnTo>
                <a:lnTo>
                  <a:pt x="253" y="356"/>
                </a:lnTo>
                <a:lnTo>
                  <a:pt x="269" y="346"/>
                </a:lnTo>
                <a:lnTo>
                  <a:pt x="290" y="348"/>
                </a:lnTo>
                <a:lnTo>
                  <a:pt x="311" y="354"/>
                </a:lnTo>
                <a:lnTo>
                  <a:pt x="324" y="356"/>
                </a:lnTo>
                <a:lnTo>
                  <a:pt x="334" y="357"/>
                </a:lnTo>
                <a:lnTo>
                  <a:pt x="336" y="356"/>
                </a:lnTo>
                <a:lnTo>
                  <a:pt x="340" y="354"/>
                </a:lnTo>
                <a:lnTo>
                  <a:pt x="342" y="352"/>
                </a:lnTo>
                <a:lnTo>
                  <a:pt x="344" y="346"/>
                </a:lnTo>
                <a:lnTo>
                  <a:pt x="368" y="350"/>
                </a:lnTo>
                <a:lnTo>
                  <a:pt x="390" y="350"/>
                </a:lnTo>
                <a:lnTo>
                  <a:pt x="407" y="365"/>
                </a:lnTo>
                <a:lnTo>
                  <a:pt x="430" y="380"/>
                </a:lnTo>
                <a:lnTo>
                  <a:pt x="436" y="390"/>
                </a:lnTo>
                <a:lnTo>
                  <a:pt x="441" y="400"/>
                </a:lnTo>
                <a:lnTo>
                  <a:pt x="451" y="402"/>
                </a:lnTo>
                <a:lnTo>
                  <a:pt x="459" y="405"/>
                </a:lnTo>
                <a:lnTo>
                  <a:pt x="464" y="417"/>
                </a:lnTo>
                <a:lnTo>
                  <a:pt x="470" y="428"/>
                </a:lnTo>
                <a:lnTo>
                  <a:pt x="476" y="432"/>
                </a:lnTo>
                <a:lnTo>
                  <a:pt x="482" y="440"/>
                </a:lnTo>
                <a:lnTo>
                  <a:pt x="487" y="448"/>
                </a:lnTo>
                <a:lnTo>
                  <a:pt x="489" y="457"/>
                </a:lnTo>
                <a:lnTo>
                  <a:pt x="503" y="461"/>
                </a:lnTo>
                <a:lnTo>
                  <a:pt x="510" y="463"/>
                </a:lnTo>
                <a:lnTo>
                  <a:pt x="514" y="471"/>
                </a:lnTo>
                <a:lnTo>
                  <a:pt x="520" y="486"/>
                </a:lnTo>
                <a:lnTo>
                  <a:pt x="533" y="496"/>
                </a:lnTo>
                <a:lnTo>
                  <a:pt x="539" y="499"/>
                </a:lnTo>
                <a:lnTo>
                  <a:pt x="541" y="507"/>
                </a:lnTo>
                <a:lnTo>
                  <a:pt x="541" y="521"/>
                </a:lnTo>
                <a:lnTo>
                  <a:pt x="557" y="536"/>
                </a:lnTo>
                <a:lnTo>
                  <a:pt x="574" y="547"/>
                </a:lnTo>
                <a:lnTo>
                  <a:pt x="589" y="559"/>
                </a:lnTo>
                <a:lnTo>
                  <a:pt x="603" y="565"/>
                </a:lnTo>
                <a:lnTo>
                  <a:pt x="618" y="567"/>
                </a:lnTo>
                <a:lnTo>
                  <a:pt x="631" y="567"/>
                </a:lnTo>
                <a:lnTo>
                  <a:pt x="641" y="563"/>
                </a:lnTo>
                <a:lnTo>
                  <a:pt x="652" y="555"/>
                </a:lnTo>
                <a:lnTo>
                  <a:pt x="666" y="557"/>
                </a:lnTo>
                <a:lnTo>
                  <a:pt x="679" y="559"/>
                </a:lnTo>
                <a:lnTo>
                  <a:pt x="691" y="553"/>
                </a:lnTo>
                <a:lnTo>
                  <a:pt x="704" y="551"/>
                </a:lnTo>
                <a:lnTo>
                  <a:pt x="716" y="559"/>
                </a:lnTo>
                <a:lnTo>
                  <a:pt x="727" y="565"/>
                </a:lnTo>
                <a:lnTo>
                  <a:pt x="754" y="565"/>
                </a:lnTo>
                <a:lnTo>
                  <a:pt x="773" y="567"/>
                </a:lnTo>
                <a:lnTo>
                  <a:pt x="773" y="567"/>
                </a:lnTo>
                <a:lnTo>
                  <a:pt x="773" y="569"/>
                </a:lnTo>
                <a:lnTo>
                  <a:pt x="779" y="561"/>
                </a:lnTo>
                <a:lnTo>
                  <a:pt x="783" y="553"/>
                </a:lnTo>
                <a:lnTo>
                  <a:pt x="785" y="546"/>
                </a:lnTo>
                <a:lnTo>
                  <a:pt x="787" y="536"/>
                </a:lnTo>
                <a:lnTo>
                  <a:pt x="791" y="515"/>
                </a:lnTo>
                <a:lnTo>
                  <a:pt x="796" y="496"/>
                </a:lnTo>
                <a:lnTo>
                  <a:pt x="796" y="496"/>
                </a:lnTo>
                <a:lnTo>
                  <a:pt x="796" y="496"/>
                </a:lnTo>
                <a:lnTo>
                  <a:pt x="796" y="496"/>
                </a:lnTo>
                <a:lnTo>
                  <a:pt x="796" y="496"/>
                </a:lnTo>
                <a:lnTo>
                  <a:pt x="789" y="490"/>
                </a:lnTo>
                <a:lnTo>
                  <a:pt x="785" y="482"/>
                </a:lnTo>
                <a:lnTo>
                  <a:pt x="781" y="473"/>
                </a:lnTo>
                <a:lnTo>
                  <a:pt x="779" y="463"/>
                </a:lnTo>
                <a:lnTo>
                  <a:pt x="777" y="448"/>
                </a:lnTo>
                <a:lnTo>
                  <a:pt x="775" y="438"/>
                </a:lnTo>
                <a:lnTo>
                  <a:pt x="750" y="434"/>
                </a:lnTo>
                <a:lnTo>
                  <a:pt x="731" y="430"/>
                </a:lnTo>
                <a:lnTo>
                  <a:pt x="722" y="427"/>
                </a:lnTo>
                <a:lnTo>
                  <a:pt x="714" y="423"/>
                </a:lnTo>
                <a:lnTo>
                  <a:pt x="706" y="417"/>
                </a:lnTo>
                <a:lnTo>
                  <a:pt x="697" y="409"/>
                </a:lnTo>
                <a:lnTo>
                  <a:pt x="695" y="400"/>
                </a:lnTo>
                <a:lnTo>
                  <a:pt x="697" y="390"/>
                </a:lnTo>
                <a:lnTo>
                  <a:pt x="699" y="382"/>
                </a:lnTo>
                <a:lnTo>
                  <a:pt x="702" y="377"/>
                </a:lnTo>
                <a:lnTo>
                  <a:pt x="710" y="365"/>
                </a:lnTo>
                <a:lnTo>
                  <a:pt x="718" y="352"/>
                </a:lnTo>
                <a:lnTo>
                  <a:pt x="710" y="338"/>
                </a:lnTo>
                <a:lnTo>
                  <a:pt x="704" y="325"/>
                </a:lnTo>
                <a:lnTo>
                  <a:pt x="720" y="315"/>
                </a:lnTo>
                <a:lnTo>
                  <a:pt x="737" y="308"/>
                </a:lnTo>
                <a:lnTo>
                  <a:pt x="739" y="298"/>
                </a:lnTo>
                <a:lnTo>
                  <a:pt x="741" y="290"/>
                </a:lnTo>
                <a:lnTo>
                  <a:pt x="743" y="281"/>
                </a:lnTo>
                <a:lnTo>
                  <a:pt x="748" y="269"/>
                </a:lnTo>
                <a:lnTo>
                  <a:pt x="768" y="248"/>
                </a:lnTo>
                <a:lnTo>
                  <a:pt x="777" y="238"/>
                </a:lnTo>
                <a:lnTo>
                  <a:pt x="775" y="235"/>
                </a:lnTo>
                <a:lnTo>
                  <a:pt x="771" y="231"/>
                </a:lnTo>
                <a:lnTo>
                  <a:pt x="768" y="227"/>
                </a:lnTo>
                <a:lnTo>
                  <a:pt x="762" y="223"/>
                </a:lnTo>
                <a:lnTo>
                  <a:pt x="756" y="219"/>
                </a:lnTo>
                <a:lnTo>
                  <a:pt x="752" y="215"/>
                </a:lnTo>
                <a:lnTo>
                  <a:pt x="748" y="210"/>
                </a:lnTo>
                <a:lnTo>
                  <a:pt x="748" y="204"/>
                </a:lnTo>
                <a:lnTo>
                  <a:pt x="752" y="202"/>
                </a:lnTo>
                <a:lnTo>
                  <a:pt x="760" y="200"/>
                </a:lnTo>
                <a:lnTo>
                  <a:pt x="771" y="198"/>
                </a:lnTo>
                <a:lnTo>
                  <a:pt x="783" y="196"/>
                </a:lnTo>
                <a:lnTo>
                  <a:pt x="796" y="192"/>
                </a:lnTo>
                <a:lnTo>
                  <a:pt x="808" y="189"/>
                </a:lnTo>
                <a:lnTo>
                  <a:pt x="812" y="187"/>
                </a:lnTo>
                <a:lnTo>
                  <a:pt x="816" y="185"/>
                </a:lnTo>
                <a:lnTo>
                  <a:pt x="819" y="181"/>
                </a:lnTo>
                <a:lnTo>
                  <a:pt x="819" y="177"/>
                </a:lnTo>
                <a:lnTo>
                  <a:pt x="819" y="169"/>
                </a:lnTo>
                <a:lnTo>
                  <a:pt x="817" y="164"/>
                </a:lnTo>
                <a:lnTo>
                  <a:pt x="816" y="160"/>
                </a:lnTo>
                <a:lnTo>
                  <a:pt x="812" y="156"/>
                </a:lnTo>
                <a:lnTo>
                  <a:pt x="804" y="152"/>
                </a:lnTo>
                <a:lnTo>
                  <a:pt x="798" y="146"/>
                </a:lnTo>
                <a:lnTo>
                  <a:pt x="798" y="133"/>
                </a:lnTo>
                <a:lnTo>
                  <a:pt x="796" y="119"/>
                </a:lnTo>
                <a:lnTo>
                  <a:pt x="794" y="114"/>
                </a:lnTo>
                <a:lnTo>
                  <a:pt x="793" y="108"/>
                </a:lnTo>
                <a:lnTo>
                  <a:pt x="789" y="104"/>
                </a:lnTo>
                <a:lnTo>
                  <a:pt x="783" y="102"/>
                </a:lnTo>
                <a:lnTo>
                  <a:pt x="775" y="102"/>
                </a:lnTo>
                <a:lnTo>
                  <a:pt x="770" y="104"/>
                </a:lnTo>
                <a:lnTo>
                  <a:pt x="766" y="106"/>
                </a:lnTo>
                <a:lnTo>
                  <a:pt x="762" y="110"/>
                </a:lnTo>
                <a:lnTo>
                  <a:pt x="754" y="119"/>
                </a:lnTo>
                <a:lnTo>
                  <a:pt x="748" y="127"/>
                </a:lnTo>
                <a:lnTo>
                  <a:pt x="737" y="127"/>
                </a:lnTo>
                <a:lnTo>
                  <a:pt x="722" y="129"/>
                </a:lnTo>
                <a:lnTo>
                  <a:pt x="710" y="150"/>
                </a:lnTo>
                <a:lnTo>
                  <a:pt x="702" y="171"/>
                </a:lnTo>
                <a:lnTo>
                  <a:pt x="689" y="177"/>
                </a:lnTo>
                <a:lnTo>
                  <a:pt x="677" y="179"/>
                </a:lnTo>
                <a:lnTo>
                  <a:pt x="674" y="183"/>
                </a:lnTo>
                <a:lnTo>
                  <a:pt x="672" y="187"/>
                </a:lnTo>
                <a:lnTo>
                  <a:pt x="672" y="192"/>
                </a:lnTo>
                <a:lnTo>
                  <a:pt x="672" y="196"/>
                </a:lnTo>
                <a:lnTo>
                  <a:pt x="670" y="202"/>
                </a:lnTo>
                <a:lnTo>
                  <a:pt x="668" y="206"/>
                </a:lnTo>
                <a:lnTo>
                  <a:pt x="664" y="210"/>
                </a:lnTo>
                <a:lnTo>
                  <a:pt x="656" y="210"/>
                </a:lnTo>
                <a:lnTo>
                  <a:pt x="649" y="210"/>
                </a:lnTo>
                <a:lnTo>
                  <a:pt x="643" y="208"/>
                </a:lnTo>
                <a:lnTo>
                  <a:pt x="641" y="204"/>
                </a:lnTo>
                <a:lnTo>
                  <a:pt x="639" y="198"/>
                </a:lnTo>
                <a:lnTo>
                  <a:pt x="639" y="192"/>
                </a:lnTo>
                <a:lnTo>
                  <a:pt x="639" y="185"/>
                </a:lnTo>
                <a:lnTo>
                  <a:pt x="637" y="177"/>
                </a:lnTo>
                <a:lnTo>
                  <a:pt x="635" y="171"/>
                </a:lnTo>
                <a:lnTo>
                  <a:pt x="626" y="166"/>
                </a:lnTo>
                <a:lnTo>
                  <a:pt x="616" y="166"/>
                </a:lnTo>
                <a:lnTo>
                  <a:pt x="606" y="166"/>
                </a:lnTo>
                <a:lnTo>
                  <a:pt x="599" y="167"/>
                </a:lnTo>
                <a:lnTo>
                  <a:pt x="589" y="171"/>
                </a:lnTo>
                <a:lnTo>
                  <a:pt x="581" y="171"/>
                </a:lnTo>
                <a:lnTo>
                  <a:pt x="578" y="171"/>
                </a:lnTo>
                <a:lnTo>
                  <a:pt x="574" y="169"/>
                </a:lnTo>
                <a:lnTo>
                  <a:pt x="572" y="167"/>
                </a:lnTo>
                <a:lnTo>
                  <a:pt x="568" y="164"/>
                </a:lnTo>
                <a:lnTo>
                  <a:pt x="566" y="158"/>
                </a:lnTo>
                <a:lnTo>
                  <a:pt x="566" y="152"/>
                </a:lnTo>
                <a:lnTo>
                  <a:pt x="568" y="148"/>
                </a:lnTo>
                <a:lnTo>
                  <a:pt x="570" y="144"/>
                </a:lnTo>
                <a:lnTo>
                  <a:pt x="576" y="135"/>
                </a:lnTo>
                <a:lnTo>
                  <a:pt x="581" y="125"/>
                </a:lnTo>
                <a:lnTo>
                  <a:pt x="581" y="106"/>
                </a:lnTo>
                <a:lnTo>
                  <a:pt x="581" y="89"/>
                </a:lnTo>
                <a:lnTo>
                  <a:pt x="589" y="77"/>
                </a:lnTo>
                <a:lnTo>
                  <a:pt x="603" y="64"/>
                </a:lnTo>
                <a:lnTo>
                  <a:pt x="604" y="52"/>
                </a:lnTo>
                <a:lnTo>
                  <a:pt x="606" y="45"/>
                </a:lnTo>
                <a:lnTo>
                  <a:pt x="610" y="41"/>
                </a:lnTo>
                <a:lnTo>
                  <a:pt x="612" y="37"/>
                </a:lnTo>
                <a:lnTo>
                  <a:pt x="618" y="35"/>
                </a:lnTo>
                <a:lnTo>
                  <a:pt x="622" y="31"/>
                </a:lnTo>
                <a:lnTo>
                  <a:pt x="620" y="25"/>
                </a:lnTo>
                <a:lnTo>
                  <a:pt x="618" y="20"/>
                </a:lnTo>
                <a:lnTo>
                  <a:pt x="620" y="14"/>
                </a:lnTo>
                <a:lnTo>
                  <a:pt x="622" y="10"/>
                </a:lnTo>
                <a:lnTo>
                  <a:pt x="622" y="8"/>
                </a:lnTo>
                <a:lnTo>
                  <a:pt x="622" y="6"/>
                </a:lnTo>
                <a:lnTo>
                  <a:pt x="620" y="4"/>
                </a:lnTo>
                <a:lnTo>
                  <a:pt x="618" y="2"/>
                </a:lnTo>
                <a:lnTo>
                  <a:pt x="610" y="0"/>
                </a:lnTo>
                <a:lnTo>
                  <a:pt x="599" y="0"/>
                </a:lnTo>
                <a:lnTo>
                  <a:pt x="583" y="4"/>
                </a:lnTo>
                <a:lnTo>
                  <a:pt x="570" y="8"/>
                </a:lnTo>
                <a:lnTo>
                  <a:pt x="543" y="18"/>
                </a:lnTo>
                <a:lnTo>
                  <a:pt x="530" y="23"/>
                </a:lnTo>
                <a:lnTo>
                  <a:pt x="530" y="23"/>
                </a:lnTo>
                <a:lnTo>
                  <a:pt x="530" y="23"/>
                </a:lnTo>
                <a:lnTo>
                  <a:pt x="507" y="33"/>
                </a:lnTo>
                <a:lnTo>
                  <a:pt x="484" y="45"/>
                </a:lnTo>
                <a:lnTo>
                  <a:pt x="464" y="54"/>
                </a:lnTo>
                <a:lnTo>
                  <a:pt x="459" y="62"/>
                </a:lnTo>
                <a:lnTo>
                  <a:pt x="463" y="73"/>
                </a:lnTo>
                <a:lnTo>
                  <a:pt x="463" y="85"/>
                </a:lnTo>
                <a:lnTo>
                  <a:pt x="453" y="89"/>
                </a:lnTo>
                <a:lnTo>
                  <a:pt x="443" y="89"/>
                </a:lnTo>
                <a:lnTo>
                  <a:pt x="432" y="87"/>
                </a:lnTo>
                <a:lnTo>
                  <a:pt x="416" y="87"/>
                </a:lnTo>
                <a:lnTo>
                  <a:pt x="401" y="95"/>
                </a:lnTo>
                <a:lnTo>
                  <a:pt x="382" y="102"/>
                </a:lnTo>
                <a:lnTo>
                  <a:pt x="370" y="100"/>
                </a:lnTo>
                <a:lnTo>
                  <a:pt x="361" y="102"/>
                </a:lnTo>
                <a:lnTo>
                  <a:pt x="355" y="104"/>
                </a:lnTo>
                <a:lnTo>
                  <a:pt x="349" y="108"/>
                </a:lnTo>
                <a:lnTo>
                  <a:pt x="342" y="119"/>
                </a:lnTo>
                <a:lnTo>
                  <a:pt x="328" y="129"/>
                </a:lnTo>
                <a:lnTo>
                  <a:pt x="309" y="123"/>
                </a:lnTo>
                <a:lnTo>
                  <a:pt x="290" y="118"/>
                </a:lnTo>
                <a:lnTo>
                  <a:pt x="265" y="125"/>
                </a:lnTo>
                <a:lnTo>
                  <a:pt x="242" y="133"/>
                </a:lnTo>
                <a:lnTo>
                  <a:pt x="236" y="131"/>
                </a:lnTo>
                <a:lnTo>
                  <a:pt x="230" y="129"/>
                </a:lnTo>
                <a:lnTo>
                  <a:pt x="227" y="123"/>
                </a:lnTo>
                <a:lnTo>
                  <a:pt x="219" y="119"/>
                </a:lnTo>
                <a:lnTo>
                  <a:pt x="213" y="114"/>
                </a:lnTo>
                <a:lnTo>
                  <a:pt x="203" y="110"/>
                </a:lnTo>
                <a:lnTo>
                  <a:pt x="194" y="106"/>
                </a:lnTo>
                <a:lnTo>
                  <a:pt x="179" y="106"/>
                </a:lnTo>
                <a:lnTo>
                  <a:pt x="152" y="110"/>
                </a:lnTo>
                <a:lnTo>
                  <a:pt x="131" y="112"/>
                </a:lnTo>
                <a:lnTo>
                  <a:pt x="117" y="104"/>
                </a:lnTo>
                <a:lnTo>
                  <a:pt x="104" y="96"/>
                </a:lnTo>
                <a:lnTo>
                  <a:pt x="79" y="93"/>
                </a:lnTo>
                <a:lnTo>
                  <a:pt x="67" y="89"/>
                </a:lnTo>
                <a:lnTo>
                  <a:pt x="52" y="96"/>
                </a:lnTo>
                <a:lnTo>
                  <a:pt x="40" y="100"/>
                </a:lnTo>
                <a:lnTo>
                  <a:pt x="27" y="102"/>
                </a:lnTo>
                <a:lnTo>
                  <a:pt x="10" y="104"/>
                </a:lnTo>
                <a:lnTo>
                  <a:pt x="6" y="114"/>
                </a:lnTo>
                <a:lnTo>
                  <a:pt x="2" y="123"/>
                </a:lnTo>
                <a:lnTo>
                  <a:pt x="0" y="129"/>
                </a:lnTo>
                <a:lnTo>
                  <a:pt x="2" y="135"/>
                </a:lnTo>
                <a:lnTo>
                  <a:pt x="19" y="142"/>
                </a:lnTo>
                <a:lnTo>
                  <a:pt x="40" y="152"/>
                </a:lnTo>
                <a:lnTo>
                  <a:pt x="40" y="160"/>
                </a:lnTo>
                <a:lnTo>
                  <a:pt x="37" y="167"/>
                </a:lnTo>
                <a:lnTo>
                  <a:pt x="35" y="171"/>
                </a:lnTo>
                <a:lnTo>
                  <a:pt x="33" y="175"/>
                </a:lnTo>
                <a:lnTo>
                  <a:pt x="35" y="179"/>
                </a:lnTo>
                <a:lnTo>
                  <a:pt x="37" y="183"/>
                </a:lnTo>
                <a:lnTo>
                  <a:pt x="44" y="185"/>
                </a:lnTo>
                <a:lnTo>
                  <a:pt x="50" y="185"/>
                </a:lnTo>
                <a:lnTo>
                  <a:pt x="56" y="181"/>
                </a:lnTo>
                <a:lnTo>
                  <a:pt x="61" y="175"/>
                </a:lnTo>
                <a:lnTo>
                  <a:pt x="65" y="169"/>
                </a:lnTo>
                <a:lnTo>
                  <a:pt x="73" y="166"/>
                </a:lnTo>
                <a:lnTo>
                  <a:pt x="79" y="164"/>
                </a:lnTo>
                <a:lnTo>
                  <a:pt x="85" y="166"/>
                </a:lnTo>
                <a:lnTo>
                  <a:pt x="90" y="169"/>
                </a:lnTo>
                <a:lnTo>
                  <a:pt x="92" y="175"/>
                </a:lnTo>
                <a:lnTo>
                  <a:pt x="92" y="183"/>
                </a:lnTo>
                <a:lnTo>
                  <a:pt x="94" y="190"/>
                </a:lnTo>
                <a:lnTo>
                  <a:pt x="94" y="198"/>
                </a:lnTo>
                <a:lnTo>
                  <a:pt x="96" y="204"/>
                </a:lnTo>
                <a:lnTo>
                  <a:pt x="100" y="208"/>
                </a:lnTo>
                <a:lnTo>
                  <a:pt x="106" y="210"/>
                </a:lnTo>
                <a:lnTo>
                  <a:pt x="115" y="202"/>
                </a:lnTo>
                <a:lnTo>
                  <a:pt x="123" y="192"/>
                </a:lnTo>
                <a:lnTo>
                  <a:pt x="129" y="194"/>
                </a:lnTo>
                <a:lnTo>
                  <a:pt x="132" y="198"/>
                </a:lnTo>
                <a:lnTo>
                  <a:pt x="134" y="202"/>
                </a:lnTo>
                <a:lnTo>
                  <a:pt x="138" y="206"/>
                </a:lnTo>
                <a:lnTo>
                  <a:pt x="140" y="217"/>
                </a:lnTo>
                <a:lnTo>
                  <a:pt x="140" y="231"/>
                </a:lnTo>
                <a:lnTo>
                  <a:pt x="132" y="252"/>
                </a:lnTo>
                <a:lnTo>
                  <a:pt x="129" y="269"/>
                </a:lnTo>
                <a:lnTo>
                  <a:pt x="136" y="269"/>
                </a:lnTo>
                <a:lnTo>
                  <a:pt x="146" y="267"/>
                </a:lnTo>
                <a:lnTo>
                  <a:pt x="152" y="267"/>
                </a:lnTo>
                <a:lnTo>
                  <a:pt x="157" y="269"/>
                </a:lnTo>
                <a:lnTo>
                  <a:pt x="163" y="273"/>
                </a:lnTo>
                <a:lnTo>
                  <a:pt x="167" y="283"/>
                </a:lnTo>
                <a:lnTo>
                  <a:pt x="163" y="292"/>
                </a:lnTo>
                <a:lnTo>
                  <a:pt x="157" y="304"/>
                </a:lnTo>
                <a:lnTo>
                  <a:pt x="154" y="309"/>
                </a:lnTo>
                <a:lnTo>
                  <a:pt x="152" y="315"/>
                </a:lnTo>
                <a:lnTo>
                  <a:pt x="152" y="321"/>
                </a:lnTo>
                <a:lnTo>
                  <a:pt x="154" y="329"/>
                </a:lnTo>
                <a:lnTo>
                  <a:pt x="167" y="336"/>
                </a:lnTo>
                <a:lnTo>
                  <a:pt x="184" y="340"/>
                </a:lnTo>
                <a:lnTo>
                  <a:pt x="200" y="375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4" name="Freeform 25"/>
          <p:cNvSpPr>
            <a:spLocks noChangeAspect="1"/>
          </p:cNvSpPr>
          <p:nvPr/>
        </p:nvSpPr>
        <p:spPr bwMode="auto">
          <a:xfrm>
            <a:off x="3619846" y="5366165"/>
            <a:ext cx="673530" cy="816491"/>
          </a:xfrm>
          <a:custGeom>
            <a:avLst/>
            <a:gdLst/>
            <a:ahLst/>
            <a:cxnLst>
              <a:cxn ang="0">
                <a:pos x="54" y="860"/>
              </a:cxn>
              <a:cxn ang="0">
                <a:pos x="117" y="864"/>
              </a:cxn>
              <a:cxn ang="0">
                <a:pos x="182" y="864"/>
              </a:cxn>
              <a:cxn ang="0">
                <a:pos x="303" y="791"/>
              </a:cxn>
              <a:cxn ang="0">
                <a:pos x="359" y="735"/>
              </a:cxn>
              <a:cxn ang="0">
                <a:pos x="395" y="733"/>
              </a:cxn>
              <a:cxn ang="0">
                <a:pos x="472" y="729"/>
              </a:cxn>
              <a:cxn ang="0">
                <a:pos x="531" y="750"/>
              </a:cxn>
              <a:cxn ang="0">
                <a:pos x="591" y="720"/>
              </a:cxn>
              <a:cxn ang="0">
                <a:pos x="635" y="695"/>
              </a:cxn>
              <a:cxn ang="0">
                <a:pos x="633" y="668"/>
              </a:cxn>
              <a:cxn ang="0">
                <a:pos x="627" y="595"/>
              </a:cxn>
              <a:cxn ang="0">
                <a:pos x="648" y="522"/>
              </a:cxn>
              <a:cxn ang="0">
                <a:pos x="643" y="466"/>
              </a:cxn>
              <a:cxn ang="0">
                <a:pos x="606" y="437"/>
              </a:cxn>
              <a:cxn ang="0">
                <a:pos x="652" y="391"/>
              </a:cxn>
              <a:cxn ang="0">
                <a:pos x="673" y="326"/>
              </a:cxn>
              <a:cxn ang="0">
                <a:pos x="643" y="295"/>
              </a:cxn>
              <a:cxn ang="0">
                <a:pos x="646" y="255"/>
              </a:cxn>
              <a:cxn ang="0">
                <a:pos x="621" y="238"/>
              </a:cxn>
              <a:cxn ang="0">
                <a:pos x="621" y="184"/>
              </a:cxn>
              <a:cxn ang="0">
                <a:pos x="589" y="194"/>
              </a:cxn>
              <a:cxn ang="0">
                <a:pos x="581" y="161"/>
              </a:cxn>
              <a:cxn ang="0">
                <a:pos x="554" y="155"/>
              </a:cxn>
              <a:cxn ang="0">
                <a:pos x="526" y="169"/>
              </a:cxn>
              <a:cxn ang="0">
                <a:pos x="529" y="146"/>
              </a:cxn>
              <a:cxn ang="0">
                <a:pos x="491" y="109"/>
              </a:cxn>
              <a:cxn ang="0">
                <a:pos x="491" y="92"/>
              </a:cxn>
              <a:cxn ang="0">
                <a:pos x="466" y="67"/>
              </a:cxn>
              <a:cxn ang="0">
                <a:pos x="449" y="52"/>
              </a:cxn>
              <a:cxn ang="0">
                <a:pos x="432" y="31"/>
              </a:cxn>
              <a:cxn ang="0">
                <a:pos x="412" y="4"/>
              </a:cxn>
              <a:cxn ang="0">
                <a:pos x="393" y="11"/>
              </a:cxn>
              <a:cxn ang="0">
                <a:pos x="359" y="6"/>
              </a:cxn>
              <a:cxn ang="0">
                <a:pos x="355" y="29"/>
              </a:cxn>
              <a:cxn ang="0">
                <a:pos x="357" y="81"/>
              </a:cxn>
              <a:cxn ang="0">
                <a:pos x="374" y="105"/>
              </a:cxn>
              <a:cxn ang="0">
                <a:pos x="347" y="144"/>
              </a:cxn>
              <a:cxn ang="0">
                <a:pos x="299" y="184"/>
              </a:cxn>
              <a:cxn ang="0">
                <a:pos x="336" y="265"/>
              </a:cxn>
              <a:cxn ang="0">
                <a:pos x="380" y="292"/>
              </a:cxn>
              <a:cxn ang="0">
                <a:pos x="399" y="326"/>
              </a:cxn>
              <a:cxn ang="0">
                <a:pos x="332" y="395"/>
              </a:cxn>
              <a:cxn ang="0">
                <a:pos x="280" y="445"/>
              </a:cxn>
              <a:cxn ang="0">
                <a:pos x="303" y="480"/>
              </a:cxn>
              <a:cxn ang="0">
                <a:pos x="305" y="522"/>
              </a:cxn>
              <a:cxn ang="0">
                <a:pos x="259" y="560"/>
              </a:cxn>
              <a:cxn ang="0">
                <a:pos x="230" y="566"/>
              </a:cxn>
              <a:cxn ang="0">
                <a:pos x="182" y="603"/>
              </a:cxn>
              <a:cxn ang="0">
                <a:pos x="138" y="647"/>
              </a:cxn>
              <a:cxn ang="0">
                <a:pos x="61" y="672"/>
              </a:cxn>
              <a:cxn ang="0">
                <a:pos x="27" y="681"/>
              </a:cxn>
              <a:cxn ang="0">
                <a:pos x="29" y="698"/>
              </a:cxn>
              <a:cxn ang="0">
                <a:pos x="21" y="727"/>
              </a:cxn>
              <a:cxn ang="0">
                <a:pos x="44" y="764"/>
              </a:cxn>
              <a:cxn ang="0">
                <a:pos x="9" y="781"/>
              </a:cxn>
            </a:cxnLst>
            <a:rect l="0" t="0" r="r" b="b"/>
            <a:pathLst>
              <a:path w="689" h="865">
                <a:moveTo>
                  <a:pt x="4" y="823"/>
                </a:moveTo>
                <a:lnTo>
                  <a:pt x="19" y="837"/>
                </a:lnTo>
                <a:lnTo>
                  <a:pt x="34" y="850"/>
                </a:lnTo>
                <a:lnTo>
                  <a:pt x="42" y="856"/>
                </a:lnTo>
                <a:lnTo>
                  <a:pt x="54" y="860"/>
                </a:lnTo>
                <a:lnTo>
                  <a:pt x="67" y="862"/>
                </a:lnTo>
                <a:lnTo>
                  <a:pt x="84" y="860"/>
                </a:lnTo>
                <a:lnTo>
                  <a:pt x="98" y="858"/>
                </a:lnTo>
                <a:lnTo>
                  <a:pt x="107" y="860"/>
                </a:lnTo>
                <a:lnTo>
                  <a:pt x="117" y="864"/>
                </a:lnTo>
                <a:lnTo>
                  <a:pt x="128" y="865"/>
                </a:lnTo>
                <a:lnTo>
                  <a:pt x="140" y="862"/>
                </a:lnTo>
                <a:lnTo>
                  <a:pt x="153" y="854"/>
                </a:lnTo>
                <a:lnTo>
                  <a:pt x="167" y="860"/>
                </a:lnTo>
                <a:lnTo>
                  <a:pt x="182" y="864"/>
                </a:lnTo>
                <a:lnTo>
                  <a:pt x="207" y="846"/>
                </a:lnTo>
                <a:lnTo>
                  <a:pt x="232" y="829"/>
                </a:lnTo>
                <a:lnTo>
                  <a:pt x="261" y="823"/>
                </a:lnTo>
                <a:lnTo>
                  <a:pt x="290" y="816"/>
                </a:lnTo>
                <a:lnTo>
                  <a:pt x="303" y="791"/>
                </a:lnTo>
                <a:lnTo>
                  <a:pt x="313" y="768"/>
                </a:lnTo>
                <a:lnTo>
                  <a:pt x="330" y="756"/>
                </a:lnTo>
                <a:lnTo>
                  <a:pt x="345" y="748"/>
                </a:lnTo>
                <a:lnTo>
                  <a:pt x="353" y="743"/>
                </a:lnTo>
                <a:lnTo>
                  <a:pt x="359" y="735"/>
                </a:lnTo>
                <a:lnTo>
                  <a:pt x="364" y="731"/>
                </a:lnTo>
                <a:lnTo>
                  <a:pt x="372" y="727"/>
                </a:lnTo>
                <a:lnTo>
                  <a:pt x="380" y="727"/>
                </a:lnTo>
                <a:lnTo>
                  <a:pt x="387" y="731"/>
                </a:lnTo>
                <a:lnTo>
                  <a:pt x="395" y="733"/>
                </a:lnTo>
                <a:lnTo>
                  <a:pt x="403" y="739"/>
                </a:lnTo>
                <a:lnTo>
                  <a:pt x="416" y="746"/>
                </a:lnTo>
                <a:lnTo>
                  <a:pt x="430" y="750"/>
                </a:lnTo>
                <a:lnTo>
                  <a:pt x="453" y="741"/>
                </a:lnTo>
                <a:lnTo>
                  <a:pt x="472" y="729"/>
                </a:lnTo>
                <a:lnTo>
                  <a:pt x="485" y="731"/>
                </a:lnTo>
                <a:lnTo>
                  <a:pt x="499" y="735"/>
                </a:lnTo>
                <a:lnTo>
                  <a:pt x="510" y="741"/>
                </a:lnTo>
                <a:lnTo>
                  <a:pt x="520" y="746"/>
                </a:lnTo>
                <a:lnTo>
                  <a:pt x="531" y="750"/>
                </a:lnTo>
                <a:lnTo>
                  <a:pt x="545" y="754"/>
                </a:lnTo>
                <a:lnTo>
                  <a:pt x="558" y="754"/>
                </a:lnTo>
                <a:lnTo>
                  <a:pt x="574" y="752"/>
                </a:lnTo>
                <a:lnTo>
                  <a:pt x="581" y="737"/>
                </a:lnTo>
                <a:lnTo>
                  <a:pt x="591" y="720"/>
                </a:lnTo>
                <a:lnTo>
                  <a:pt x="602" y="714"/>
                </a:lnTo>
                <a:lnTo>
                  <a:pt x="618" y="708"/>
                </a:lnTo>
                <a:lnTo>
                  <a:pt x="625" y="704"/>
                </a:lnTo>
                <a:lnTo>
                  <a:pt x="631" y="700"/>
                </a:lnTo>
                <a:lnTo>
                  <a:pt x="635" y="695"/>
                </a:lnTo>
                <a:lnTo>
                  <a:pt x="639" y="687"/>
                </a:lnTo>
                <a:lnTo>
                  <a:pt x="639" y="681"/>
                </a:lnTo>
                <a:lnTo>
                  <a:pt x="637" y="675"/>
                </a:lnTo>
                <a:lnTo>
                  <a:pt x="635" y="672"/>
                </a:lnTo>
                <a:lnTo>
                  <a:pt x="633" y="668"/>
                </a:lnTo>
                <a:lnTo>
                  <a:pt x="627" y="662"/>
                </a:lnTo>
                <a:lnTo>
                  <a:pt x="621" y="654"/>
                </a:lnTo>
                <a:lnTo>
                  <a:pt x="621" y="637"/>
                </a:lnTo>
                <a:lnTo>
                  <a:pt x="623" y="616"/>
                </a:lnTo>
                <a:lnTo>
                  <a:pt x="627" y="595"/>
                </a:lnTo>
                <a:lnTo>
                  <a:pt x="631" y="578"/>
                </a:lnTo>
                <a:lnTo>
                  <a:pt x="633" y="564"/>
                </a:lnTo>
                <a:lnTo>
                  <a:pt x="637" y="551"/>
                </a:lnTo>
                <a:lnTo>
                  <a:pt x="643" y="537"/>
                </a:lnTo>
                <a:lnTo>
                  <a:pt x="648" y="522"/>
                </a:lnTo>
                <a:lnTo>
                  <a:pt x="650" y="510"/>
                </a:lnTo>
                <a:lnTo>
                  <a:pt x="650" y="499"/>
                </a:lnTo>
                <a:lnTo>
                  <a:pt x="650" y="489"/>
                </a:lnTo>
                <a:lnTo>
                  <a:pt x="648" y="480"/>
                </a:lnTo>
                <a:lnTo>
                  <a:pt x="643" y="466"/>
                </a:lnTo>
                <a:lnTo>
                  <a:pt x="637" y="455"/>
                </a:lnTo>
                <a:lnTo>
                  <a:pt x="627" y="451"/>
                </a:lnTo>
                <a:lnTo>
                  <a:pt x="618" y="447"/>
                </a:lnTo>
                <a:lnTo>
                  <a:pt x="610" y="443"/>
                </a:lnTo>
                <a:lnTo>
                  <a:pt x="606" y="437"/>
                </a:lnTo>
                <a:lnTo>
                  <a:pt x="608" y="430"/>
                </a:lnTo>
                <a:lnTo>
                  <a:pt x="612" y="422"/>
                </a:lnTo>
                <a:lnTo>
                  <a:pt x="621" y="414"/>
                </a:lnTo>
                <a:lnTo>
                  <a:pt x="631" y="407"/>
                </a:lnTo>
                <a:lnTo>
                  <a:pt x="652" y="391"/>
                </a:lnTo>
                <a:lnTo>
                  <a:pt x="668" y="380"/>
                </a:lnTo>
                <a:lnTo>
                  <a:pt x="679" y="368"/>
                </a:lnTo>
                <a:lnTo>
                  <a:pt x="689" y="361"/>
                </a:lnTo>
                <a:lnTo>
                  <a:pt x="689" y="361"/>
                </a:lnTo>
                <a:lnTo>
                  <a:pt x="673" y="326"/>
                </a:lnTo>
                <a:lnTo>
                  <a:pt x="656" y="322"/>
                </a:lnTo>
                <a:lnTo>
                  <a:pt x="643" y="315"/>
                </a:lnTo>
                <a:lnTo>
                  <a:pt x="641" y="307"/>
                </a:lnTo>
                <a:lnTo>
                  <a:pt x="641" y="301"/>
                </a:lnTo>
                <a:lnTo>
                  <a:pt x="643" y="295"/>
                </a:lnTo>
                <a:lnTo>
                  <a:pt x="646" y="290"/>
                </a:lnTo>
                <a:lnTo>
                  <a:pt x="652" y="278"/>
                </a:lnTo>
                <a:lnTo>
                  <a:pt x="656" y="269"/>
                </a:lnTo>
                <a:lnTo>
                  <a:pt x="652" y="259"/>
                </a:lnTo>
                <a:lnTo>
                  <a:pt x="646" y="255"/>
                </a:lnTo>
                <a:lnTo>
                  <a:pt x="641" y="253"/>
                </a:lnTo>
                <a:lnTo>
                  <a:pt x="635" y="253"/>
                </a:lnTo>
                <a:lnTo>
                  <a:pt x="625" y="255"/>
                </a:lnTo>
                <a:lnTo>
                  <a:pt x="618" y="255"/>
                </a:lnTo>
                <a:lnTo>
                  <a:pt x="621" y="238"/>
                </a:lnTo>
                <a:lnTo>
                  <a:pt x="629" y="217"/>
                </a:lnTo>
                <a:lnTo>
                  <a:pt x="629" y="203"/>
                </a:lnTo>
                <a:lnTo>
                  <a:pt x="627" y="192"/>
                </a:lnTo>
                <a:lnTo>
                  <a:pt x="623" y="188"/>
                </a:lnTo>
                <a:lnTo>
                  <a:pt x="621" y="184"/>
                </a:lnTo>
                <a:lnTo>
                  <a:pt x="618" y="180"/>
                </a:lnTo>
                <a:lnTo>
                  <a:pt x="612" y="178"/>
                </a:lnTo>
                <a:lnTo>
                  <a:pt x="604" y="188"/>
                </a:lnTo>
                <a:lnTo>
                  <a:pt x="595" y="196"/>
                </a:lnTo>
                <a:lnTo>
                  <a:pt x="589" y="194"/>
                </a:lnTo>
                <a:lnTo>
                  <a:pt x="585" y="190"/>
                </a:lnTo>
                <a:lnTo>
                  <a:pt x="583" y="184"/>
                </a:lnTo>
                <a:lnTo>
                  <a:pt x="583" y="176"/>
                </a:lnTo>
                <a:lnTo>
                  <a:pt x="581" y="169"/>
                </a:lnTo>
                <a:lnTo>
                  <a:pt x="581" y="161"/>
                </a:lnTo>
                <a:lnTo>
                  <a:pt x="579" y="155"/>
                </a:lnTo>
                <a:lnTo>
                  <a:pt x="574" y="152"/>
                </a:lnTo>
                <a:lnTo>
                  <a:pt x="568" y="150"/>
                </a:lnTo>
                <a:lnTo>
                  <a:pt x="562" y="152"/>
                </a:lnTo>
                <a:lnTo>
                  <a:pt x="554" y="155"/>
                </a:lnTo>
                <a:lnTo>
                  <a:pt x="550" y="161"/>
                </a:lnTo>
                <a:lnTo>
                  <a:pt x="545" y="167"/>
                </a:lnTo>
                <a:lnTo>
                  <a:pt x="539" y="171"/>
                </a:lnTo>
                <a:lnTo>
                  <a:pt x="533" y="171"/>
                </a:lnTo>
                <a:lnTo>
                  <a:pt x="526" y="169"/>
                </a:lnTo>
                <a:lnTo>
                  <a:pt x="524" y="165"/>
                </a:lnTo>
                <a:lnTo>
                  <a:pt x="522" y="161"/>
                </a:lnTo>
                <a:lnTo>
                  <a:pt x="524" y="157"/>
                </a:lnTo>
                <a:lnTo>
                  <a:pt x="526" y="153"/>
                </a:lnTo>
                <a:lnTo>
                  <a:pt x="529" y="146"/>
                </a:lnTo>
                <a:lnTo>
                  <a:pt x="529" y="138"/>
                </a:lnTo>
                <a:lnTo>
                  <a:pt x="508" y="128"/>
                </a:lnTo>
                <a:lnTo>
                  <a:pt x="491" y="121"/>
                </a:lnTo>
                <a:lnTo>
                  <a:pt x="489" y="115"/>
                </a:lnTo>
                <a:lnTo>
                  <a:pt x="491" y="109"/>
                </a:lnTo>
                <a:lnTo>
                  <a:pt x="495" y="100"/>
                </a:lnTo>
                <a:lnTo>
                  <a:pt x="499" y="90"/>
                </a:lnTo>
                <a:lnTo>
                  <a:pt x="499" y="90"/>
                </a:lnTo>
                <a:lnTo>
                  <a:pt x="495" y="92"/>
                </a:lnTo>
                <a:lnTo>
                  <a:pt x="491" y="92"/>
                </a:lnTo>
                <a:lnTo>
                  <a:pt x="480" y="90"/>
                </a:lnTo>
                <a:lnTo>
                  <a:pt x="472" y="86"/>
                </a:lnTo>
                <a:lnTo>
                  <a:pt x="468" y="81"/>
                </a:lnTo>
                <a:lnTo>
                  <a:pt x="466" y="73"/>
                </a:lnTo>
                <a:lnTo>
                  <a:pt x="466" y="67"/>
                </a:lnTo>
                <a:lnTo>
                  <a:pt x="466" y="59"/>
                </a:lnTo>
                <a:lnTo>
                  <a:pt x="464" y="54"/>
                </a:lnTo>
                <a:lnTo>
                  <a:pt x="462" y="50"/>
                </a:lnTo>
                <a:lnTo>
                  <a:pt x="456" y="50"/>
                </a:lnTo>
                <a:lnTo>
                  <a:pt x="449" y="52"/>
                </a:lnTo>
                <a:lnTo>
                  <a:pt x="445" y="54"/>
                </a:lnTo>
                <a:lnTo>
                  <a:pt x="441" y="52"/>
                </a:lnTo>
                <a:lnTo>
                  <a:pt x="437" y="50"/>
                </a:lnTo>
                <a:lnTo>
                  <a:pt x="433" y="46"/>
                </a:lnTo>
                <a:lnTo>
                  <a:pt x="432" y="31"/>
                </a:lnTo>
                <a:lnTo>
                  <a:pt x="432" y="15"/>
                </a:lnTo>
                <a:lnTo>
                  <a:pt x="428" y="11"/>
                </a:lnTo>
                <a:lnTo>
                  <a:pt x="424" y="8"/>
                </a:lnTo>
                <a:lnTo>
                  <a:pt x="418" y="6"/>
                </a:lnTo>
                <a:lnTo>
                  <a:pt x="412" y="4"/>
                </a:lnTo>
                <a:lnTo>
                  <a:pt x="412" y="4"/>
                </a:lnTo>
                <a:lnTo>
                  <a:pt x="412" y="4"/>
                </a:lnTo>
                <a:lnTo>
                  <a:pt x="407" y="9"/>
                </a:lnTo>
                <a:lnTo>
                  <a:pt x="403" y="15"/>
                </a:lnTo>
                <a:lnTo>
                  <a:pt x="393" y="11"/>
                </a:lnTo>
                <a:lnTo>
                  <a:pt x="385" y="4"/>
                </a:lnTo>
                <a:lnTo>
                  <a:pt x="380" y="2"/>
                </a:lnTo>
                <a:lnTo>
                  <a:pt x="374" y="0"/>
                </a:lnTo>
                <a:lnTo>
                  <a:pt x="368" y="0"/>
                </a:lnTo>
                <a:lnTo>
                  <a:pt x="359" y="6"/>
                </a:lnTo>
                <a:lnTo>
                  <a:pt x="357" y="8"/>
                </a:lnTo>
                <a:lnTo>
                  <a:pt x="355" y="11"/>
                </a:lnTo>
                <a:lnTo>
                  <a:pt x="353" y="15"/>
                </a:lnTo>
                <a:lnTo>
                  <a:pt x="353" y="19"/>
                </a:lnTo>
                <a:lnTo>
                  <a:pt x="355" y="29"/>
                </a:lnTo>
                <a:lnTo>
                  <a:pt x="359" y="42"/>
                </a:lnTo>
                <a:lnTo>
                  <a:pt x="353" y="52"/>
                </a:lnTo>
                <a:lnTo>
                  <a:pt x="347" y="65"/>
                </a:lnTo>
                <a:lnTo>
                  <a:pt x="351" y="73"/>
                </a:lnTo>
                <a:lnTo>
                  <a:pt x="357" y="81"/>
                </a:lnTo>
                <a:lnTo>
                  <a:pt x="357" y="90"/>
                </a:lnTo>
                <a:lnTo>
                  <a:pt x="359" y="100"/>
                </a:lnTo>
                <a:lnTo>
                  <a:pt x="364" y="104"/>
                </a:lnTo>
                <a:lnTo>
                  <a:pt x="372" y="104"/>
                </a:lnTo>
                <a:lnTo>
                  <a:pt x="374" y="105"/>
                </a:lnTo>
                <a:lnTo>
                  <a:pt x="378" y="109"/>
                </a:lnTo>
                <a:lnTo>
                  <a:pt x="380" y="115"/>
                </a:lnTo>
                <a:lnTo>
                  <a:pt x="382" y="128"/>
                </a:lnTo>
                <a:lnTo>
                  <a:pt x="370" y="134"/>
                </a:lnTo>
                <a:lnTo>
                  <a:pt x="347" y="144"/>
                </a:lnTo>
                <a:lnTo>
                  <a:pt x="320" y="152"/>
                </a:lnTo>
                <a:lnTo>
                  <a:pt x="303" y="155"/>
                </a:lnTo>
                <a:lnTo>
                  <a:pt x="299" y="165"/>
                </a:lnTo>
                <a:lnTo>
                  <a:pt x="297" y="175"/>
                </a:lnTo>
                <a:lnTo>
                  <a:pt x="299" y="184"/>
                </a:lnTo>
                <a:lnTo>
                  <a:pt x="303" y="194"/>
                </a:lnTo>
                <a:lnTo>
                  <a:pt x="313" y="213"/>
                </a:lnTo>
                <a:lnTo>
                  <a:pt x="320" y="230"/>
                </a:lnTo>
                <a:lnTo>
                  <a:pt x="328" y="247"/>
                </a:lnTo>
                <a:lnTo>
                  <a:pt x="336" y="265"/>
                </a:lnTo>
                <a:lnTo>
                  <a:pt x="341" y="278"/>
                </a:lnTo>
                <a:lnTo>
                  <a:pt x="349" y="286"/>
                </a:lnTo>
                <a:lnTo>
                  <a:pt x="361" y="288"/>
                </a:lnTo>
                <a:lnTo>
                  <a:pt x="374" y="290"/>
                </a:lnTo>
                <a:lnTo>
                  <a:pt x="380" y="292"/>
                </a:lnTo>
                <a:lnTo>
                  <a:pt x="385" y="295"/>
                </a:lnTo>
                <a:lnTo>
                  <a:pt x="391" y="299"/>
                </a:lnTo>
                <a:lnTo>
                  <a:pt x="395" y="303"/>
                </a:lnTo>
                <a:lnTo>
                  <a:pt x="399" y="313"/>
                </a:lnTo>
                <a:lnTo>
                  <a:pt x="399" y="326"/>
                </a:lnTo>
                <a:lnTo>
                  <a:pt x="399" y="340"/>
                </a:lnTo>
                <a:lnTo>
                  <a:pt x="397" y="349"/>
                </a:lnTo>
                <a:lnTo>
                  <a:pt x="370" y="361"/>
                </a:lnTo>
                <a:lnTo>
                  <a:pt x="345" y="374"/>
                </a:lnTo>
                <a:lnTo>
                  <a:pt x="332" y="395"/>
                </a:lnTo>
                <a:lnTo>
                  <a:pt x="314" y="420"/>
                </a:lnTo>
                <a:lnTo>
                  <a:pt x="303" y="430"/>
                </a:lnTo>
                <a:lnTo>
                  <a:pt x="291" y="437"/>
                </a:lnTo>
                <a:lnTo>
                  <a:pt x="286" y="441"/>
                </a:lnTo>
                <a:lnTo>
                  <a:pt x="280" y="445"/>
                </a:lnTo>
                <a:lnTo>
                  <a:pt x="274" y="451"/>
                </a:lnTo>
                <a:lnTo>
                  <a:pt x="272" y="457"/>
                </a:lnTo>
                <a:lnTo>
                  <a:pt x="282" y="466"/>
                </a:lnTo>
                <a:lnTo>
                  <a:pt x="295" y="474"/>
                </a:lnTo>
                <a:lnTo>
                  <a:pt x="303" y="480"/>
                </a:lnTo>
                <a:lnTo>
                  <a:pt x="309" y="484"/>
                </a:lnTo>
                <a:lnTo>
                  <a:pt x="313" y="489"/>
                </a:lnTo>
                <a:lnTo>
                  <a:pt x="314" y="495"/>
                </a:lnTo>
                <a:lnTo>
                  <a:pt x="313" y="507"/>
                </a:lnTo>
                <a:lnTo>
                  <a:pt x="305" y="522"/>
                </a:lnTo>
                <a:lnTo>
                  <a:pt x="297" y="537"/>
                </a:lnTo>
                <a:lnTo>
                  <a:pt x="291" y="547"/>
                </a:lnTo>
                <a:lnTo>
                  <a:pt x="278" y="553"/>
                </a:lnTo>
                <a:lnTo>
                  <a:pt x="267" y="555"/>
                </a:lnTo>
                <a:lnTo>
                  <a:pt x="259" y="560"/>
                </a:lnTo>
                <a:lnTo>
                  <a:pt x="253" y="566"/>
                </a:lnTo>
                <a:lnTo>
                  <a:pt x="247" y="566"/>
                </a:lnTo>
                <a:lnTo>
                  <a:pt x="242" y="566"/>
                </a:lnTo>
                <a:lnTo>
                  <a:pt x="236" y="564"/>
                </a:lnTo>
                <a:lnTo>
                  <a:pt x="230" y="566"/>
                </a:lnTo>
                <a:lnTo>
                  <a:pt x="222" y="576"/>
                </a:lnTo>
                <a:lnTo>
                  <a:pt x="217" y="585"/>
                </a:lnTo>
                <a:lnTo>
                  <a:pt x="205" y="587"/>
                </a:lnTo>
                <a:lnTo>
                  <a:pt x="194" y="589"/>
                </a:lnTo>
                <a:lnTo>
                  <a:pt x="182" y="603"/>
                </a:lnTo>
                <a:lnTo>
                  <a:pt x="174" y="616"/>
                </a:lnTo>
                <a:lnTo>
                  <a:pt x="167" y="620"/>
                </a:lnTo>
                <a:lnTo>
                  <a:pt x="155" y="626"/>
                </a:lnTo>
                <a:lnTo>
                  <a:pt x="148" y="635"/>
                </a:lnTo>
                <a:lnTo>
                  <a:pt x="138" y="647"/>
                </a:lnTo>
                <a:lnTo>
                  <a:pt x="125" y="645"/>
                </a:lnTo>
                <a:lnTo>
                  <a:pt x="107" y="643"/>
                </a:lnTo>
                <a:lnTo>
                  <a:pt x="90" y="656"/>
                </a:lnTo>
                <a:lnTo>
                  <a:pt x="73" y="668"/>
                </a:lnTo>
                <a:lnTo>
                  <a:pt x="61" y="672"/>
                </a:lnTo>
                <a:lnTo>
                  <a:pt x="52" y="674"/>
                </a:lnTo>
                <a:lnTo>
                  <a:pt x="42" y="674"/>
                </a:lnTo>
                <a:lnTo>
                  <a:pt x="34" y="675"/>
                </a:lnTo>
                <a:lnTo>
                  <a:pt x="31" y="677"/>
                </a:lnTo>
                <a:lnTo>
                  <a:pt x="27" y="681"/>
                </a:lnTo>
                <a:lnTo>
                  <a:pt x="25" y="687"/>
                </a:lnTo>
                <a:lnTo>
                  <a:pt x="23" y="691"/>
                </a:lnTo>
                <a:lnTo>
                  <a:pt x="25" y="695"/>
                </a:lnTo>
                <a:lnTo>
                  <a:pt x="27" y="697"/>
                </a:lnTo>
                <a:lnTo>
                  <a:pt x="29" y="698"/>
                </a:lnTo>
                <a:lnTo>
                  <a:pt x="31" y="700"/>
                </a:lnTo>
                <a:lnTo>
                  <a:pt x="32" y="702"/>
                </a:lnTo>
                <a:lnTo>
                  <a:pt x="32" y="704"/>
                </a:lnTo>
                <a:lnTo>
                  <a:pt x="25" y="714"/>
                </a:lnTo>
                <a:lnTo>
                  <a:pt x="21" y="727"/>
                </a:lnTo>
                <a:lnTo>
                  <a:pt x="17" y="739"/>
                </a:lnTo>
                <a:lnTo>
                  <a:pt x="13" y="752"/>
                </a:lnTo>
                <a:lnTo>
                  <a:pt x="29" y="756"/>
                </a:lnTo>
                <a:lnTo>
                  <a:pt x="44" y="756"/>
                </a:lnTo>
                <a:lnTo>
                  <a:pt x="44" y="764"/>
                </a:lnTo>
                <a:lnTo>
                  <a:pt x="40" y="769"/>
                </a:lnTo>
                <a:lnTo>
                  <a:pt x="32" y="773"/>
                </a:lnTo>
                <a:lnTo>
                  <a:pt x="25" y="775"/>
                </a:lnTo>
                <a:lnTo>
                  <a:pt x="17" y="779"/>
                </a:lnTo>
                <a:lnTo>
                  <a:pt x="9" y="781"/>
                </a:lnTo>
                <a:lnTo>
                  <a:pt x="4" y="785"/>
                </a:lnTo>
                <a:lnTo>
                  <a:pt x="0" y="789"/>
                </a:lnTo>
                <a:lnTo>
                  <a:pt x="0" y="802"/>
                </a:lnTo>
                <a:lnTo>
                  <a:pt x="4" y="823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5" name="Freeform 26"/>
          <p:cNvSpPr>
            <a:spLocks noChangeAspect="1"/>
          </p:cNvSpPr>
          <p:nvPr/>
        </p:nvSpPr>
        <p:spPr bwMode="auto">
          <a:xfrm>
            <a:off x="3441245" y="5665305"/>
            <a:ext cx="278691" cy="373066"/>
          </a:xfrm>
          <a:custGeom>
            <a:avLst/>
            <a:gdLst>
              <a:gd name="T0" fmla="*/ 2147483647 w 286"/>
              <a:gd name="T1" fmla="*/ 2147483647 h 395"/>
              <a:gd name="T2" fmla="*/ 2147483647 w 286"/>
              <a:gd name="T3" fmla="*/ 2147483647 h 395"/>
              <a:gd name="T4" fmla="*/ 2147483647 w 286"/>
              <a:gd name="T5" fmla="*/ 2147483647 h 395"/>
              <a:gd name="T6" fmla="*/ 2147483647 w 286"/>
              <a:gd name="T7" fmla="*/ 2147483647 h 395"/>
              <a:gd name="T8" fmla="*/ 2147483647 w 286"/>
              <a:gd name="T9" fmla="*/ 2147483647 h 395"/>
              <a:gd name="T10" fmla="*/ 2147483647 w 286"/>
              <a:gd name="T11" fmla="*/ 2147483647 h 395"/>
              <a:gd name="T12" fmla="*/ 2147483647 w 286"/>
              <a:gd name="T13" fmla="*/ 2147483647 h 395"/>
              <a:gd name="T14" fmla="*/ 2147483647 w 286"/>
              <a:gd name="T15" fmla="*/ 2147483647 h 395"/>
              <a:gd name="T16" fmla="*/ 2147483647 w 286"/>
              <a:gd name="T17" fmla="*/ 2147483647 h 395"/>
              <a:gd name="T18" fmla="*/ 2147483647 w 286"/>
              <a:gd name="T19" fmla="*/ 2147483647 h 395"/>
              <a:gd name="T20" fmla="*/ 2147483647 w 286"/>
              <a:gd name="T21" fmla="*/ 2147483647 h 395"/>
              <a:gd name="T22" fmla="*/ 2147483647 w 286"/>
              <a:gd name="T23" fmla="*/ 2147483647 h 395"/>
              <a:gd name="T24" fmla="*/ 2147483647 w 286"/>
              <a:gd name="T25" fmla="*/ 2147483647 h 395"/>
              <a:gd name="T26" fmla="*/ 2147483647 w 286"/>
              <a:gd name="T27" fmla="*/ 2147483647 h 395"/>
              <a:gd name="T28" fmla="*/ 0 w 286"/>
              <a:gd name="T29" fmla="*/ 2147483647 h 395"/>
              <a:gd name="T30" fmla="*/ 2147483647 w 286"/>
              <a:gd name="T31" fmla="*/ 2147483647 h 395"/>
              <a:gd name="T32" fmla="*/ 2147483647 w 286"/>
              <a:gd name="T33" fmla="*/ 2147483647 h 395"/>
              <a:gd name="T34" fmla="*/ 2147483647 w 286"/>
              <a:gd name="T35" fmla="*/ 2147483647 h 395"/>
              <a:gd name="T36" fmla="*/ 2147483647 w 286"/>
              <a:gd name="T37" fmla="*/ 2147483647 h 395"/>
              <a:gd name="T38" fmla="*/ 2147483647 w 286"/>
              <a:gd name="T39" fmla="*/ 2147483647 h 395"/>
              <a:gd name="T40" fmla="*/ 2147483647 w 286"/>
              <a:gd name="T41" fmla="*/ 2147483647 h 395"/>
              <a:gd name="T42" fmla="*/ 2147483647 w 286"/>
              <a:gd name="T43" fmla="*/ 2147483647 h 395"/>
              <a:gd name="T44" fmla="*/ 2147483647 w 286"/>
              <a:gd name="T45" fmla="*/ 2147483647 h 395"/>
              <a:gd name="T46" fmla="*/ 2147483647 w 286"/>
              <a:gd name="T47" fmla="*/ 2147483647 h 395"/>
              <a:gd name="T48" fmla="*/ 2147483647 w 286"/>
              <a:gd name="T49" fmla="*/ 2147483647 h 395"/>
              <a:gd name="T50" fmla="*/ 2147483647 w 286"/>
              <a:gd name="T51" fmla="*/ 2147483647 h 395"/>
              <a:gd name="T52" fmla="*/ 2147483647 w 286"/>
              <a:gd name="T53" fmla="*/ 2147483647 h 395"/>
              <a:gd name="T54" fmla="*/ 2147483647 w 286"/>
              <a:gd name="T55" fmla="*/ 2147483647 h 395"/>
              <a:gd name="T56" fmla="*/ 2147483647 w 286"/>
              <a:gd name="T57" fmla="*/ 2147483647 h 395"/>
              <a:gd name="T58" fmla="*/ 2147483647 w 286"/>
              <a:gd name="T59" fmla="*/ 2147483647 h 395"/>
              <a:gd name="T60" fmla="*/ 2147483647 w 286"/>
              <a:gd name="T61" fmla="*/ 2147483647 h 395"/>
              <a:gd name="T62" fmla="*/ 2147483647 w 286"/>
              <a:gd name="T63" fmla="*/ 2147483647 h 395"/>
              <a:gd name="T64" fmla="*/ 2147483647 w 286"/>
              <a:gd name="T65" fmla="*/ 2147483647 h 395"/>
              <a:gd name="T66" fmla="*/ 2147483647 w 286"/>
              <a:gd name="T67" fmla="*/ 2147483647 h 395"/>
              <a:gd name="T68" fmla="*/ 2147483647 w 286"/>
              <a:gd name="T69" fmla="*/ 2147483647 h 395"/>
              <a:gd name="T70" fmla="*/ 2147483647 w 286"/>
              <a:gd name="T71" fmla="*/ 2147483647 h 395"/>
              <a:gd name="T72" fmla="*/ 2147483647 w 286"/>
              <a:gd name="T73" fmla="*/ 2147483647 h 395"/>
              <a:gd name="T74" fmla="*/ 2147483647 w 286"/>
              <a:gd name="T75" fmla="*/ 2147483647 h 395"/>
              <a:gd name="T76" fmla="*/ 2147483647 w 286"/>
              <a:gd name="T77" fmla="*/ 2147483647 h 395"/>
              <a:gd name="T78" fmla="*/ 2147483647 w 286"/>
              <a:gd name="T79" fmla="*/ 2147483647 h 395"/>
              <a:gd name="T80" fmla="*/ 2147483647 w 286"/>
              <a:gd name="T81" fmla="*/ 2147483647 h 395"/>
              <a:gd name="T82" fmla="*/ 2147483647 w 286"/>
              <a:gd name="T83" fmla="*/ 0 h 395"/>
              <a:gd name="T84" fmla="*/ 2147483647 w 286"/>
              <a:gd name="T85" fmla="*/ 2147483647 h 395"/>
              <a:gd name="T86" fmla="*/ 2147483647 w 286"/>
              <a:gd name="T87" fmla="*/ 2147483647 h 395"/>
              <a:gd name="T88" fmla="*/ 2147483647 w 286"/>
              <a:gd name="T89" fmla="*/ 2147483647 h 395"/>
              <a:gd name="T90" fmla="*/ 2147483647 w 286"/>
              <a:gd name="T91" fmla="*/ 2147483647 h 395"/>
              <a:gd name="T92" fmla="*/ 2147483647 w 286"/>
              <a:gd name="T93" fmla="*/ 2147483647 h 395"/>
              <a:gd name="T94" fmla="*/ 2147483647 w 286"/>
              <a:gd name="T95" fmla="*/ 2147483647 h 395"/>
              <a:gd name="T96" fmla="*/ 2147483647 w 286"/>
              <a:gd name="T97" fmla="*/ 2147483647 h 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6" h="395">
                <a:moveTo>
                  <a:pt x="204" y="180"/>
                </a:moveTo>
                <a:lnTo>
                  <a:pt x="181" y="207"/>
                </a:lnTo>
                <a:lnTo>
                  <a:pt x="158" y="234"/>
                </a:lnTo>
                <a:lnTo>
                  <a:pt x="150" y="261"/>
                </a:lnTo>
                <a:lnTo>
                  <a:pt x="141" y="282"/>
                </a:lnTo>
                <a:lnTo>
                  <a:pt x="123" y="298"/>
                </a:lnTo>
                <a:lnTo>
                  <a:pt x="102" y="313"/>
                </a:lnTo>
                <a:lnTo>
                  <a:pt x="87" y="336"/>
                </a:lnTo>
                <a:lnTo>
                  <a:pt x="71" y="351"/>
                </a:lnTo>
                <a:lnTo>
                  <a:pt x="68" y="353"/>
                </a:lnTo>
                <a:lnTo>
                  <a:pt x="62" y="353"/>
                </a:lnTo>
                <a:lnTo>
                  <a:pt x="56" y="351"/>
                </a:lnTo>
                <a:lnTo>
                  <a:pt x="52" y="347"/>
                </a:lnTo>
                <a:lnTo>
                  <a:pt x="43" y="342"/>
                </a:lnTo>
                <a:lnTo>
                  <a:pt x="35" y="340"/>
                </a:lnTo>
                <a:lnTo>
                  <a:pt x="35" y="345"/>
                </a:lnTo>
                <a:lnTo>
                  <a:pt x="37" y="349"/>
                </a:lnTo>
                <a:lnTo>
                  <a:pt x="41" y="355"/>
                </a:lnTo>
                <a:lnTo>
                  <a:pt x="47" y="361"/>
                </a:lnTo>
                <a:lnTo>
                  <a:pt x="47" y="363"/>
                </a:lnTo>
                <a:lnTo>
                  <a:pt x="45" y="365"/>
                </a:lnTo>
                <a:lnTo>
                  <a:pt x="43" y="367"/>
                </a:lnTo>
                <a:lnTo>
                  <a:pt x="41" y="369"/>
                </a:lnTo>
                <a:lnTo>
                  <a:pt x="33" y="370"/>
                </a:lnTo>
                <a:lnTo>
                  <a:pt x="24" y="370"/>
                </a:lnTo>
                <a:lnTo>
                  <a:pt x="14" y="372"/>
                </a:lnTo>
                <a:lnTo>
                  <a:pt x="6" y="374"/>
                </a:lnTo>
                <a:lnTo>
                  <a:pt x="4" y="376"/>
                </a:lnTo>
                <a:lnTo>
                  <a:pt x="2" y="378"/>
                </a:lnTo>
                <a:lnTo>
                  <a:pt x="0" y="380"/>
                </a:lnTo>
                <a:lnTo>
                  <a:pt x="0" y="382"/>
                </a:lnTo>
                <a:lnTo>
                  <a:pt x="2" y="388"/>
                </a:lnTo>
                <a:lnTo>
                  <a:pt x="6" y="390"/>
                </a:lnTo>
                <a:lnTo>
                  <a:pt x="12" y="393"/>
                </a:lnTo>
                <a:lnTo>
                  <a:pt x="20" y="393"/>
                </a:lnTo>
                <a:lnTo>
                  <a:pt x="37" y="395"/>
                </a:lnTo>
                <a:lnTo>
                  <a:pt x="50" y="395"/>
                </a:lnTo>
                <a:lnTo>
                  <a:pt x="68" y="392"/>
                </a:lnTo>
                <a:lnTo>
                  <a:pt x="83" y="384"/>
                </a:lnTo>
                <a:lnTo>
                  <a:pt x="98" y="378"/>
                </a:lnTo>
                <a:lnTo>
                  <a:pt x="116" y="370"/>
                </a:lnTo>
                <a:lnTo>
                  <a:pt x="123" y="342"/>
                </a:lnTo>
                <a:lnTo>
                  <a:pt x="133" y="317"/>
                </a:lnTo>
                <a:lnTo>
                  <a:pt x="144" y="313"/>
                </a:lnTo>
                <a:lnTo>
                  <a:pt x="158" y="311"/>
                </a:lnTo>
                <a:lnTo>
                  <a:pt x="162" y="303"/>
                </a:lnTo>
                <a:lnTo>
                  <a:pt x="166" y="298"/>
                </a:lnTo>
                <a:lnTo>
                  <a:pt x="171" y="294"/>
                </a:lnTo>
                <a:lnTo>
                  <a:pt x="179" y="288"/>
                </a:lnTo>
                <a:lnTo>
                  <a:pt x="194" y="280"/>
                </a:lnTo>
                <a:lnTo>
                  <a:pt x="215" y="271"/>
                </a:lnTo>
                <a:lnTo>
                  <a:pt x="221" y="257"/>
                </a:lnTo>
                <a:lnTo>
                  <a:pt x="225" y="238"/>
                </a:lnTo>
                <a:lnTo>
                  <a:pt x="240" y="228"/>
                </a:lnTo>
                <a:lnTo>
                  <a:pt x="254" y="217"/>
                </a:lnTo>
                <a:lnTo>
                  <a:pt x="244" y="205"/>
                </a:lnTo>
                <a:lnTo>
                  <a:pt x="235" y="192"/>
                </a:lnTo>
                <a:lnTo>
                  <a:pt x="238" y="186"/>
                </a:lnTo>
                <a:lnTo>
                  <a:pt x="242" y="182"/>
                </a:lnTo>
                <a:lnTo>
                  <a:pt x="250" y="179"/>
                </a:lnTo>
                <a:lnTo>
                  <a:pt x="258" y="177"/>
                </a:lnTo>
                <a:lnTo>
                  <a:pt x="258" y="182"/>
                </a:lnTo>
                <a:lnTo>
                  <a:pt x="258" y="186"/>
                </a:lnTo>
                <a:lnTo>
                  <a:pt x="258" y="190"/>
                </a:lnTo>
                <a:lnTo>
                  <a:pt x="258" y="192"/>
                </a:lnTo>
                <a:lnTo>
                  <a:pt x="260" y="194"/>
                </a:lnTo>
                <a:lnTo>
                  <a:pt x="263" y="194"/>
                </a:lnTo>
                <a:lnTo>
                  <a:pt x="271" y="175"/>
                </a:lnTo>
                <a:lnTo>
                  <a:pt x="281" y="142"/>
                </a:lnTo>
                <a:lnTo>
                  <a:pt x="279" y="132"/>
                </a:lnTo>
                <a:lnTo>
                  <a:pt x="275" y="119"/>
                </a:lnTo>
                <a:lnTo>
                  <a:pt x="279" y="106"/>
                </a:lnTo>
                <a:lnTo>
                  <a:pt x="281" y="90"/>
                </a:lnTo>
                <a:lnTo>
                  <a:pt x="283" y="73"/>
                </a:lnTo>
                <a:lnTo>
                  <a:pt x="284" y="52"/>
                </a:lnTo>
                <a:lnTo>
                  <a:pt x="284" y="42"/>
                </a:lnTo>
                <a:lnTo>
                  <a:pt x="281" y="35"/>
                </a:lnTo>
                <a:lnTo>
                  <a:pt x="279" y="29"/>
                </a:lnTo>
                <a:lnTo>
                  <a:pt x="277" y="25"/>
                </a:lnTo>
                <a:lnTo>
                  <a:pt x="281" y="15"/>
                </a:lnTo>
                <a:lnTo>
                  <a:pt x="286" y="6"/>
                </a:lnTo>
                <a:lnTo>
                  <a:pt x="281" y="4"/>
                </a:lnTo>
                <a:lnTo>
                  <a:pt x="275" y="2"/>
                </a:lnTo>
                <a:lnTo>
                  <a:pt x="267" y="0"/>
                </a:lnTo>
                <a:lnTo>
                  <a:pt x="263" y="2"/>
                </a:lnTo>
                <a:lnTo>
                  <a:pt x="256" y="15"/>
                </a:lnTo>
                <a:lnTo>
                  <a:pt x="250" y="27"/>
                </a:lnTo>
                <a:lnTo>
                  <a:pt x="250" y="38"/>
                </a:lnTo>
                <a:lnTo>
                  <a:pt x="250" y="48"/>
                </a:lnTo>
                <a:lnTo>
                  <a:pt x="248" y="58"/>
                </a:lnTo>
                <a:lnTo>
                  <a:pt x="246" y="67"/>
                </a:lnTo>
                <a:lnTo>
                  <a:pt x="240" y="79"/>
                </a:lnTo>
                <a:lnTo>
                  <a:pt x="238" y="90"/>
                </a:lnTo>
                <a:lnTo>
                  <a:pt x="236" y="98"/>
                </a:lnTo>
                <a:lnTo>
                  <a:pt x="236" y="108"/>
                </a:lnTo>
                <a:lnTo>
                  <a:pt x="229" y="129"/>
                </a:lnTo>
                <a:lnTo>
                  <a:pt x="221" y="146"/>
                </a:lnTo>
                <a:lnTo>
                  <a:pt x="212" y="163"/>
                </a:lnTo>
                <a:lnTo>
                  <a:pt x="204" y="18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56" name="Freeform 27"/>
          <p:cNvSpPr>
            <a:spLocks noChangeAspect="1"/>
          </p:cNvSpPr>
          <p:nvPr/>
        </p:nvSpPr>
        <p:spPr bwMode="auto">
          <a:xfrm>
            <a:off x="3159304" y="5478505"/>
            <a:ext cx="870905" cy="667091"/>
          </a:xfrm>
          <a:custGeom>
            <a:avLst/>
            <a:gdLst/>
            <a:ahLst/>
            <a:cxnLst>
              <a:cxn ang="0">
                <a:pos x="61" y="562"/>
              </a:cxn>
              <a:cxn ang="0">
                <a:pos x="103" y="576"/>
              </a:cxn>
              <a:cxn ang="0">
                <a:pos x="182" y="608"/>
              </a:cxn>
              <a:cxn ang="0">
                <a:pos x="201" y="664"/>
              </a:cxn>
              <a:cxn ang="0">
                <a:pos x="278" y="702"/>
              </a:cxn>
              <a:cxn ang="0">
                <a:pos x="337" y="678"/>
              </a:cxn>
              <a:cxn ang="0">
                <a:pos x="416" y="674"/>
              </a:cxn>
              <a:cxn ang="0">
                <a:pos x="451" y="706"/>
              </a:cxn>
              <a:cxn ang="0">
                <a:pos x="495" y="706"/>
              </a:cxn>
              <a:cxn ang="0">
                <a:pos x="502" y="666"/>
              </a:cxn>
              <a:cxn ang="0">
                <a:pos x="537" y="641"/>
              </a:cxn>
              <a:cxn ang="0">
                <a:pos x="525" y="589"/>
              </a:cxn>
              <a:cxn ang="0">
                <a:pos x="516" y="576"/>
              </a:cxn>
              <a:cxn ang="0">
                <a:pos x="545" y="559"/>
              </a:cxn>
              <a:cxn ang="0">
                <a:pos x="631" y="532"/>
              </a:cxn>
              <a:cxn ang="0">
                <a:pos x="687" y="474"/>
              </a:cxn>
              <a:cxn ang="0">
                <a:pos x="735" y="451"/>
              </a:cxn>
              <a:cxn ang="0">
                <a:pos x="784" y="432"/>
              </a:cxn>
              <a:cxn ang="0">
                <a:pos x="802" y="369"/>
              </a:cxn>
              <a:cxn ang="0">
                <a:pos x="773" y="330"/>
              </a:cxn>
              <a:cxn ang="0">
                <a:pos x="838" y="259"/>
              </a:cxn>
              <a:cxn ang="0">
                <a:pos x="888" y="188"/>
              </a:cxn>
              <a:cxn ang="0">
                <a:pos x="842" y="171"/>
              </a:cxn>
              <a:cxn ang="0">
                <a:pos x="796" y="79"/>
              </a:cxn>
              <a:cxn ang="0">
                <a:pos x="796" y="40"/>
              </a:cxn>
              <a:cxn ang="0">
                <a:pos x="794" y="0"/>
              </a:cxn>
              <a:cxn ang="0">
                <a:pos x="781" y="25"/>
              </a:cxn>
              <a:cxn ang="0">
                <a:pos x="742" y="71"/>
              </a:cxn>
              <a:cxn ang="0">
                <a:pos x="687" y="83"/>
              </a:cxn>
              <a:cxn ang="0">
                <a:pos x="654" y="77"/>
              </a:cxn>
              <a:cxn ang="0">
                <a:pos x="604" y="67"/>
              </a:cxn>
              <a:cxn ang="0">
                <a:pos x="529" y="100"/>
              </a:cxn>
              <a:cxn ang="0">
                <a:pos x="481" y="123"/>
              </a:cxn>
              <a:cxn ang="0">
                <a:pos x="489" y="157"/>
              </a:cxn>
              <a:cxn ang="0">
                <a:pos x="489" y="213"/>
              </a:cxn>
              <a:cxn ang="0">
                <a:pos x="510" y="257"/>
              </a:cxn>
              <a:cxn ang="0">
                <a:pos x="527" y="192"/>
              </a:cxn>
              <a:cxn ang="0">
                <a:pos x="541" y="215"/>
              </a:cxn>
              <a:cxn ang="0">
                <a:pos x="545" y="280"/>
              </a:cxn>
              <a:cxn ang="0">
                <a:pos x="527" y="384"/>
              </a:cxn>
              <a:cxn ang="0">
                <a:pos x="522" y="367"/>
              </a:cxn>
              <a:cxn ang="0">
                <a:pos x="518" y="407"/>
              </a:cxn>
              <a:cxn ang="0">
                <a:pos x="443" y="478"/>
              </a:cxn>
              <a:cxn ang="0">
                <a:pos x="397" y="507"/>
              </a:cxn>
              <a:cxn ang="0">
                <a:pos x="314" y="585"/>
              </a:cxn>
              <a:cxn ang="0">
                <a:pos x="289" y="601"/>
              </a:cxn>
              <a:cxn ang="0">
                <a:pos x="264" y="599"/>
              </a:cxn>
              <a:cxn ang="0">
                <a:pos x="230" y="576"/>
              </a:cxn>
              <a:cxn ang="0">
                <a:pos x="220" y="551"/>
              </a:cxn>
              <a:cxn ang="0">
                <a:pos x="194" y="524"/>
              </a:cxn>
              <a:cxn ang="0">
                <a:pos x="142" y="497"/>
              </a:cxn>
              <a:cxn ang="0">
                <a:pos x="76" y="424"/>
              </a:cxn>
              <a:cxn ang="0">
                <a:pos x="2" y="472"/>
              </a:cxn>
              <a:cxn ang="0">
                <a:pos x="0" y="518"/>
              </a:cxn>
            </a:cxnLst>
            <a:rect l="0" t="0" r="r" b="b"/>
            <a:pathLst>
              <a:path w="892" h="708">
                <a:moveTo>
                  <a:pt x="2" y="532"/>
                </a:moveTo>
                <a:lnTo>
                  <a:pt x="11" y="539"/>
                </a:lnTo>
                <a:lnTo>
                  <a:pt x="23" y="545"/>
                </a:lnTo>
                <a:lnTo>
                  <a:pt x="34" y="549"/>
                </a:lnTo>
                <a:lnTo>
                  <a:pt x="48" y="553"/>
                </a:lnTo>
                <a:lnTo>
                  <a:pt x="61" y="562"/>
                </a:lnTo>
                <a:lnTo>
                  <a:pt x="71" y="568"/>
                </a:lnTo>
                <a:lnTo>
                  <a:pt x="75" y="572"/>
                </a:lnTo>
                <a:lnTo>
                  <a:pt x="80" y="572"/>
                </a:lnTo>
                <a:lnTo>
                  <a:pt x="84" y="572"/>
                </a:lnTo>
                <a:lnTo>
                  <a:pt x="90" y="570"/>
                </a:lnTo>
                <a:lnTo>
                  <a:pt x="103" y="576"/>
                </a:lnTo>
                <a:lnTo>
                  <a:pt x="124" y="583"/>
                </a:lnTo>
                <a:lnTo>
                  <a:pt x="149" y="593"/>
                </a:lnTo>
                <a:lnTo>
                  <a:pt x="169" y="599"/>
                </a:lnTo>
                <a:lnTo>
                  <a:pt x="176" y="603"/>
                </a:lnTo>
                <a:lnTo>
                  <a:pt x="180" y="605"/>
                </a:lnTo>
                <a:lnTo>
                  <a:pt x="182" y="608"/>
                </a:lnTo>
                <a:lnTo>
                  <a:pt x="184" y="612"/>
                </a:lnTo>
                <a:lnTo>
                  <a:pt x="184" y="620"/>
                </a:lnTo>
                <a:lnTo>
                  <a:pt x="184" y="631"/>
                </a:lnTo>
                <a:lnTo>
                  <a:pt x="186" y="641"/>
                </a:lnTo>
                <a:lnTo>
                  <a:pt x="192" y="651"/>
                </a:lnTo>
                <a:lnTo>
                  <a:pt x="201" y="664"/>
                </a:lnTo>
                <a:lnTo>
                  <a:pt x="213" y="681"/>
                </a:lnTo>
                <a:lnTo>
                  <a:pt x="232" y="691"/>
                </a:lnTo>
                <a:lnTo>
                  <a:pt x="251" y="704"/>
                </a:lnTo>
                <a:lnTo>
                  <a:pt x="263" y="704"/>
                </a:lnTo>
                <a:lnTo>
                  <a:pt x="274" y="704"/>
                </a:lnTo>
                <a:lnTo>
                  <a:pt x="278" y="702"/>
                </a:lnTo>
                <a:lnTo>
                  <a:pt x="284" y="702"/>
                </a:lnTo>
                <a:lnTo>
                  <a:pt x="288" y="701"/>
                </a:lnTo>
                <a:lnTo>
                  <a:pt x="289" y="697"/>
                </a:lnTo>
                <a:lnTo>
                  <a:pt x="305" y="691"/>
                </a:lnTo>
                <a:lnTo>
                  <a:pt x="320" y="685"/>
                </a:lnTo>
                <a:lnTo>
                  <a:pt x="337" y="678"/>
                </a:lnTo>
                <a:lnTo>
                  <a:pt x="351" y="672"/>
                </a:lnTo>
                <a:lnTo>
                  <a:pt x="364" y="674"/>
                </a:lnTo>
                <a:lnTo>
                  <a:pt x="378" y="676"/>
                </a:lnTo>
                <a:lnTo>
                  <a:pt x="389" y="676"/>
                </a:lnTo>
                <a:lnTo>
                  <a:pt x="403" y="672"/>
                </a:lnTo>
                <a:lnTo>
                  <a:pt x="416" y="674"/>
                </a:lnTo>
                <a:lnTo>
                  <a:pt x="426" y="678"/>
                </a:lnTo>
                <a:lnTo>
                  <a:pt x="433" y="683"/>
                </a:lnTo>
                <a:lnTo>
                  <a:pt x="439" y="689"/>
                </a:lnTo>
                <a:lnTo>
                  <a:pt x="443" y="695"/>
                </a:lnTo>
                <a:lnTo>
                  <a:pt x="447" y="701"/>
                </a:lnTo>
                <a:lnTo>
                  <a:pt x="451" y="706"/>
                </a:lnTo>
                <a:lnTo>
                  <a:pt x="456" y="708"/>
                </a:lnTo>
                <a:lnTo>
                  <a:pt x="466" y="706"/>
                </a:lnTo>
                <a:lnTo>
                  <a:pt x="476" y="704"/>
                </a:lnTo>
                <a:lnTo>
                  <a:pt x="485" y="704"/>
                </a:lnTo>
                <a:lnTo>
                  <a:pt x="495" y="706"/>
                </a:lnTo>
                <a:lnTo>
                  <a:pt x="495" y="706"/>
                </a:lnTo>
                <a:lnTo>
                  <a:pt x="497" y="708"/>
                </a:lnTo>
                <a:lnTo>
                  <a:pt x="497" y="708"/>
                </a:lnTo>
                <a:lnTo>
                  <a:pt x="493" y="687"/>
                </a:lnTo>
                <a:lnTo>
                  <a:pt x="493" y="674"/>
                </a:lnTo>
                <a:lnTo>
                  <a:pt x="497" y="670"/>
                </a:lnTo>
                <a:lnTo>
                  <a:pt x="502" y="666"/>
                </a:lnTo>
                <a:lnTo>
                  <a:pt x="510" y="664"/>
                </a:lnTo>
                <a:lnTo>
                  <a:pt x="518" y="660"/>
                </a:lnTo>
                <a:lnTo>
                  <a:pt x="525" y="658"/>
                </a:lnTo>
                <a:lnTo>
                  <a:pt x="533" y="654"/>
                </a:lnTo>
                <a:lnTo>
                  <a:pt x="537" y="649"/>
                </a:lnTo>
                <a:lnTo>
                  <a:pt x="537" y="641"/>
                </a:lnTo>
                <a:lnTo>
                  <a:pt x="522" y="641"/>
                </a:lnTo>
                <a:lnTo>
                  <a:pt x="506" y="637"/>
                </a:lnTo>
                <a:lnTo>
                  <a:pt x="510" y="624"/>
                </a:lnTo>
                <a:lnTo>
                  <a:pt x="514" y="612"/>
                </a:lnTo>
                <a:lnTo>
                  <a:pt x="518" y="599"/>
                </a:lnTo>
                <a:lnTo>
                  <a:pt x="525" y="589"/>
                </a:lnTo>
                <a:lnTo>
                  <a:pt x="525" y="587"/>
                </a:lnTo>
                <a:lnTo>
                  <a:pt x="524" y="585"/>
                </a:lnTo>
                <a:lnTo>
                  <a:pt x="522" y="583"/>
                </a:lnTo>
                <a:lnTo>
                  <a:pt x="520" y="582"/>
                </a:lnTo>
                <a:lnTo>
                  <a:pt x="518" y="580"/>
                </a:lnTo>
                <a:lnTo>
                  <a:pt x="516" y="576"/>
                </a:lnTo>
                <a:lnTo>
                  <a:pt x="518" y="572"/>
                </a:lnTo>
                <a:lnTo>
                  <a:pt x="520" y="566"/>
                </a:lnTo>
                <a:lnTo>
                  <a:pt x="524" y="562"/>
                </a:lnTo>
                <a:lnTo>
                  <a:pt x="527" y="560"/>
                </a:lnTo>
                <a:lnTo>
                  <a:pt x="535" y="559"/>
                </a:lnTo>
                <a:lnTo>
                  <a:pt x="545" y="559"/>
                </a:lnTo>
                <a:lnTo>
                  <a:pt x="554" y="557"/>
                </a:lnTo>
                <a:lnTo>
                  <a:pt x="566" y="553"/>
                </a:lnTo>
                <a:lnTo>
                  <a:pt x="583" y="541"/>
                </a:lnTo>
                <a:lnTo>
                  <a:pt x="600" y="528"/>
                </a:lnTo>
                <a:lnTo>
                  <a:pt x="618" y="530"/>
                </a:lnTo>
                <a:lnTo>
                  <a:pt x="631" y="532"/>
                </a:lnTo>
                <a:lnTo>
                  <a:pt x="641" y="520"/>
                </a:lnTo>
                <a:lnTo>
                  <a:pt x="648" y="511"/>
                </a:lnTo>
                <a:lnTo>
                  <a:pt x="660" y="505"/>
                </a:lnTo>
                <a:lnTo>
                  <a:pt x="667" y="501"/>
                </a:lnTo>
                <a:lnTo>
                  <a:pt x="675" y="488"/>
                </a:lnTo>
                <a:lnTo>
                  <a:pt x="687" y="474"/>
                </a:lnTo>
                <a:lnTo>
                  <a:pt x="698" y="472"/>
                </a:lnTo>
                <a:lnTo>
                  <a:pt x="710" y="470"/>
                </a:lnTo>
                <a:lnTo>
                  <a:pt x="715" y="461"/>
                </a:lnTo>
                <a:lnTo>
                  <a:pt x="723" y="451"/>
                </a:lnTo>
                <a:lnTo>
                  <a:pt x="729" y="449"/>
                </a:lnTo>
                <a:lnTo>
                  <a:pt x="735" y="451"/>
                </a:lnTo>
                <a:lnTo>
                  <a:pt x="740" y="451"/>
                </a:lnTo>
                <a:lnTo>
                  <a:pt x="746" y="451"/>
                </a:lnTo>
                <a:lnTo>
                  <a:pt x="752" y="445"/>
                </a:lnTo>
                <a:lnTo>
                  <a:pt x="760" y="440"/>
                </a:lnTo>
                <a:lnTo>
                  <a:pt x="771" y="438"/>
                </a:lnTo>
                <a:lnTo>
                  <a:pt x="784" y="432"/>
                </a:lnTo>
                <a:lnTo>
                  <a:pt x="790" y="422"/>
                </a:lnTo>
                <a:lnTo>
                  <a:pt x="798" y="407"/>
                </a:lnTo>
                <a:lnTo>
                  <a:pt x="806" y="392"/>
                </a:lnTo>
                <a:lnTo>
                  <a:pt x="807" y="380"/>
                </a:lnTo>
                <a:lnTo>
                  <a:pt x="806" y="374"/>
                </a:lnTo>
                <a:lnTo>
                  <a:pt x="802" y="369"/>
                </a:lnTo>
                <a:lnTo>
                  <a:pt x="796" y="365"/>
                </a:lnTo>
                <a:lnTo>
                  <a:pt x="788" y="359"/>
                </a:lnTo>
                <a:lnTo>
                  <a:pt x="775" y="351"/>
                </a:lnTo>
                <a:lnTo>
                  <a:pt x="765" y="342"/>
                </a:lnTo>
                <a:lnTo>
                  <a:pt x="767" y="336"/>
                </a:lnTo>
                <a:lnTo>
                  <a:pt x="773" y="330"/>
                </a:lnTo>
                <a:lnTo>
                  <a:pt x="779" y="326"/>
                </a:lnTo>
                <a:lnTo>
                  <a:pt x="784" y="322"/>
                </a:lnTo>
                <a:lnTo>
                  <a:pt x="796" y="315"/>
                </a:lnTo>
                <a:lnTo>
                  <a:pt x="807" y="305"/>
                </a:lnTo>
                <a:lnTo>
                  <a:pt x="825" y="280"/>
                </a:lnTo>
                <a:lnTo>
                  <a:pt x="838" y="259"/>
                </a:lnTo>
                <a:lnTo>
                  <a:pt x="863" y="246"/>
                </a:lnTo>
                <a:lnTo>
                  <a:pt x="890" y="234"/>
                </a:lnTo>
                <a:lnTo>
                  <a:pt x="892" y="225"/>
                </a:lnTo>
                <a:lnTo>
                  <a:pt x="892" y="211"/>
                </a:lnTo>
                <a:lnTo>
                  <a:pt x="892" y="198"/>
                </a:lnTo>
                <a:lnTo>
                  <a:pt x="888" y="188"/>
                </a:lnTo>
                <a:lnTo>
                  <a:pt x="884" y="184"/>
                </a:lnTo>
                <a:lnTo>
                  <a:pt x="878" y="180"/>
                </a:lnTo>
                <a:lnTo>
                  <a:pt x="873" y="177"/>
                </a:lnTo>
                <a:lnTo>
                  <a:pt x="867" y="175"/>
                </a:lnTo>
                <a:lnTo>
                  <a:pt x="854" y="173"/>
                </a:lnTo>
                <a:lnTo>
                  <a:pt x="842" y="171"/>
                </a:lnTo>
                <a:lnTo>
                  <a:pt x="834" y="163"/>
                </a:lnTo>
                <a:lnTo>
                  <a:pt x="829" y="150"/>
                </a:lnTo>
                <a:lnTo>
                  <a:pt x="821" y="132"/>
                </a:lnTo>
                <a:lnTo>
                  <a:pt x="813" y="115"/>
                </a:lnTo>
                <a:lnTo>
                  <a:pt x="806" y="98"/>
                </a:lnTo>
                <a:lnTo>
                  <a:pt x="796" y="79"/>
                </a:lnTo>
                <a:lnTo>
                  <a:pt x="792" y="69"/>
                </a:lnTo>
                <a:lnTo>
                  <a:pt x="790" y="60"/>
                </a:lnTo>
                <a:lnTo>
                  <a:pt x="792" y="50"/>
                </a:lnTo>
                <a:lnTo>
                  <a:pt x="796" y="40"/>
                </a:lnTo>
                <a:lnTo>
                  <a:pt x="796" y="40"/>
                </a:lnTo>
                <a:lnTo>
                  <a:pt x="796" y="40"/>
                </a:lnTo>
                <a:lnTo>
                  <a:pt x="811" y="21"/>
                </a:lnTo>
                <a:lnTo>
                  <a:pt x="819" y="12"/>
                </a:lnTo>
                <a:lnTo>
                  <a:pt x="813" y="6"/>
                </a:lnTo>
                <a:lnTo>
                  <a:pt x="807" y="2"/>
                </a:lnTo>
                <a:lnTo>
                  <a:pt x="800" y="0"/>
                </a:lnTo>
                <a:lnTo>
                  <a:pt x="794" y="0"/>
                </a:lnTo>
                <a:lnTo>
                  <a:pt x="788" y="2"/>
                </a:lnTo>
                <a:lnTo>
                  <a:pt x="786" y="4"/>
                </a:lnTo>
                <a:lnTo>
                  <a:pt x="784" y="8"/>
                </a:lnTo>
                <a:lnTo>
                  <a:pt x="783" y="12"/>
                </a:lnTo>
                <a:lnTo>
                  <a:pt x="783" y="19"/>
                </a:lnTo>
                <a:lnTo>
                  <a:pt x="781" y="25"/>
                </a:lnTo>
                <a:lnTo>
                  <a:pt x="767" y="27"/>
                </a:lnTo>
                <a:lnTo>
                  <a:pt x="754" y="29"/>
                </a:lnTo>
                <a:lnTo>
                  <a:pt x="756" y="44"/>
                </a:lnTo>
                <a:lnTo>
                  <a:pt x="754" y="60"/>
                </a:lnTo>
                <a:lnTo>
                  <a:pt x="748" y="67"/>
                </a:lnTo>
                <a:lnTo>
                  <a:pt x="742" y="71"/>
                </a:lnTo>
                <a:lnTo>
                  <a:pt x="736" y="73"/>
                </a:lnTo>
                <a:lnTo>
                  <a:pt x="731" y="75"/>
                </a:lnTo>
                <a:lnTo>
                  <a:pt x="723" y="84"/>
                </a:lnTo>
                <a:lnTo>
                  <a:pt x="715" y="92"/>
                </a:lnTo>
                <a:lnTo>
                  <a:pt x="698" y="88"/>
                </a:lnTo>
                <a:lnTo>
                  <a:pt x="687" y="83"/>
                </a:lnTo>
                <a:lnTo>
                  <a:pt x="677" y="86"/>
                </a:lnTo>
                <a:lnTo>
                  <a:pt x="667" y="88"/>
                </a:lnTo>
                <a:lnTo>
                  <a:pt x="662" y="86"/>
                </a:lnTo>
                <a:lnTo>
                  <a:pt x="658" y="84"/>
                </a:lnTo>
                <a:lnTo>
                  <a:pt x="656" y="81"/>
                </a:lnTo>
                <a:lnTo>
                  <a:pt x="654" y="77"/>
                </a:lnTo>
                <a:lnTo>
                  <a:pt x="650" y="69"/>
                </a:lnTo>
                <a:lnTo>
                  <a:pt x="644" y="65"/>
                </a:lnTo>
                <a:lnTo>
                  <a:pt x="639" y="71"/>
                </a:lnTo>
                <a:lnTo>
                  <a:pt x="633" y="79"/>
                </a:lnTo>
                <a:lnTo>
                  <a:pt x="619" y="71"/>
                </a:lnTo>
                <a:lnTo>
                  <a:pt x="604" y="67"/>
                </a:lnTo>
                <a:lnTo>
                  <a:pt x="595" y="79"/>
                </a:lnTo>
                <a:lnTo>
                  <a:pt x="585" y="94"/>
                </a:lnTo>
                <a:lnTo>
                  <a:pt x="566" y="94"/>
                </a:lnTo>
                <a:lnTo>
                  <a:pt x="550" y="90"/>
                </a:lnTo>
                <a:lnTo>
                  <a:pt x="539" y="94"/>
                </a:lnTo>
                <a:lnTo>
                  <a:pt x="529" y="100"/>
                </a:lnTo>
                <a:lnTo>
                  <a:pt x="524" y="106"/>
                </a:lnTo>
                <a:lnTo>
                  <a:pt x="516" y="111"/>
                </a:lnTo>
                <a:lnTo>
                  <a:pt x="506" y="113"/>
                </a:lnTo>
                <a:lnTo>
                  <a:pt x="495" y="117"/>
                </a:lnTo>
                <a:lnTo>
                  <a:pt x="487" y="119"/>
                </a:lnTo>
                <a:lnTo>
                  <a:pt x="481" y="123"/>
                </a:lnTo>
                <a:lnTo>
                  <a:pt x="477" y="129"/>
                </a:lnTo>
                <a:lnTo>
                  <a:pt x="474" y="136"/>
                </a:lnTo>
                <a:lnTo>
                  <a:pt x="474" y="142"/>
                </a:lnTo>
                <a:lnTo>
                  <a:pt x="477" y="150"/>
                </a:lnTo>
                <a:lnTo>
                  <a:pt x="483" y="154"/>
                </a:lnTo>
                <a:lnTo>
                  <a:pt x="489" y="157"/>
                </a:lnTo>
                <a:lnTo>
                  <a:pt x="500" y="165"/>
                </a:lnTo>
                <a:lnTo>
                  <a:pt x="506" y="171"/>
                </a:lnTo>
                <a:lnTo>
                  <a:pt x="500" y="180"/>
                </a:lnTo>
                <a:lnTo>
                  <a:pt x="493" y="192"/>
                </a:lnTo>
                <a:lnTo>
                  <a:pt x="491" y="202"/>
                </a:lnTo>
                <a:lnTo>
                  <a:pt x="489" y="213"/>
                </a:lnTo>
                <a:lnTo>
                  <a:pt x="491" y="223"/>
                </a:lnTo>
                <a:lnTo>
                  <a:pt x="493" y="234"/>
                </a:lnTo>
                <a:lnTo>
                  <a:pt x="497" y="255"/>
                </a:lnTo>
                <a:lnTo>
                  <a:pt x="502" y="280"/>
                </a:lnTo>
                <a:lnTo>
                  <a:pt x="504" y="269"/>
                </a:lnTo>
                <a:lnTo>
                  <a:pt x="510" y="257"/>
                </a:lnTo>
                <a:lnTo>
                  <a:pt x="512" y="248"/>
                </a:lnTo>
                <a:lnTo>
                  <a:pt x="514" y="238"/>
                </a:lnTo>
                <a:lnTo>
                  <a:pt x="514" y="228"/>
                </a:lnTo>
                <a:lnTo>
                  <a:pt x="514" y="217"/>
                </a:lnTo>
                <a:lnTo>
                  <a:pt x="520" y="205"/>
                </a:lnTo>
                <a:lnTo>
                  <a:pt x="527" y="192"/>
                </a:lnTo>
                <a:lnTo>
                  <a:pt x="531" y="190"/>
                </a:lnTo>
                <a:lnTo>
                  <a:pt x="539" y="192"/>
                </a:lnTo>
                <a:lnTo>
                  <a:pt x="545" y="194"/>
                </a:lnTo>
                <a:lnTo>
                  <a:pt x="550" y="196"/>
                </a:lnTo>
                <a:lnTo>
                  <a:pt x="545" y="205"/>
                </a:lnTo>
                <a:lnTo>
                  <a:pt x="541" y="215"/>
                </a:lnTo>
                <a:lnTo>
                  <a:pt x="543" y="219"/>
                </a:lnTo>
                <a:lnTo>
                  <a:pt x="545" y="225"/>
                </a:lnTo>
                <a:lnTo>
                  <a:pt x="548" y="232"/>
                </a:lnTo>
                <a:lnTo>
                  <a:pt x="548" y="242"/>
                </a:lnTo>
                <a:lnTo>
                  <a:pt x="547" y="263"/>
                </a:lnTo>
                <a:lnTo>
                  <a:pt x="545" y="280"/>
                </a:lnTo>
                <a:lnTo>
                  <a:pt x="543" y="296"/>
                </a:lnTo>
                <a:lnTo>
                  <a:pt x="539" y="309"/>
                </a:lnTo>
                <a:lnTo>
                  <a:pt x="543" y="322"/>
                </a:lnTo>
                <a:lnTo>
                  <a:pt x="545" y="332"/>
                </a:lnTo>
                <a:lnTo>
                  <a:pt x="535" y="365"/>
                </a:lnTo>
                <a:lnTo>
                  <a:pt x="527" y="384"/>
                </a:lnTo>
                <a:lnTo>
                  <a:pt x="524" y="384"/>
                </a:lnTo>
                <a:lnTo>
                  <a:pt x="522" y="382"/>
                </a:lnTo>
                <a:lnTo>
                  <a:pt x="522" y="380"/>
                </a:lnTo>
                <a:lnTo>
                  <a:pt x="522" y="376"/>
                </a:lnTo>
                <a:lnTo>
                  <a:pt x="522" y="372"/>
                </a:lnTo>
                <a:lnTo>
                  <a:pt x="522" y="367"/>
                </a:lnTo>
                <a:lnTo>
                  <a:pt x="514" y="369"/>
                </a:lnTo>
                <a:lnTo>
                  <a:pt x="506" y="372"/>
                </a:lnTo>
                <a:lnTo>
                  <a:pt x="502" y="376"/>
                </a:lnTo>
                <a:lnTo>
                  <a:pt x="499" y="382"/>
                </a:lnTo>
                <a:lnTo>
                  <a:pt x="508" y="395"/>
                </a:lnTo>
                <a:lnTo>
                  <a:pt x="518" y="407"/>
                </a:lnTo>
                <a:lnTo>
                  <a:pt x="504" y="418"/>
                </a:lnTo>
                <a:lnTo>
                  <a:pt x="489" y="428"/>
                </a:lnTo>
                <a:lnTo>
                  <a:pt x="485" y="447"/>
                </a:lnTo>
                <a:lnTo>
                  <a:pt x="479" y="461"/>
                </a:lnTo>
                <a:lnTo>
                  <a:pt x="458" y="470"/>
                </a:lnTo>
                <a:lnTo>
                  <a:pt x="443" y="478"/>
                </a:lnTo>
                <a:lnTo>
                  <a:pt x="435" y="484"/>
                </a:lnTo>
                <a:lnTo>
                  <a:pt x="430" y="488"/>
                </a:lnTo>
                <a:lnTo>
                  <a:pt x="426" y="493"/>
                </a:lnTo>
                <a:lnTo>
                  <a:pt x="422" y="501"/>
                </a:lnTo>
                <a:lnTo>
                  <a:pt x="408" y="503"/>
                </a:lnTo>
                <a:lnTo>
                  <a:pt x="397" y="507"/>
                </a:lnTo>
                <a:lnTo>
                  <a:pt x="387" y="532"/>
                </a:lnTo>
                <a:lnTo>
                  <a:pt x="380" y="560"/>
                </a:lnTo>
                <a:lnTo>
                  <a:pt x="362" y="568"/>
                </a:lnTo>
                <a:lnTo>
                  <a:pt x="347" y="574"/>
                </a:lnTo>
                <a:lnTo>
                  <a:pt x="332" y="582"/>
                </a:lnTo>
                <a:lnTo>
                  <a:pt x="314" y="585"/>
                </a:lnTo>
                <a:lnTo>
                  <a:pt x="312" y="585"/>
                </a:lnTo>
                <a:lnTo>
                  <a:pt x="311" y="585"/>
                </a:lnTo>
                <a:lnTo>
                  <a:pt x="307" y="595"/>
                </a:lnTo>
                <a:lnTo>
                  <a:pt x="301" y="601"/>
                </a:lnTo>
                <a:lnTo>
                  <a:pt x="295" y="601"/>
                </a:lnTo>
                <a:lnTo>
                  <a:pt x="289" y="601"/>
                </a:lnTo>
                <a:lnTo>
                  <a:pt x="282" y="607"/>
                </a:lnTo>
                <a:lnTo>
                  <a:pt x="276" y="610"/>
                </a:lnTo>
                <a:lnTo>
                  <a:pt x="272" y="608"/>
                </a:lnTo>
                <a:lnTo>
                  <a:pt x="268" y="607"/>
                </a:lnTo>
                <a:lnTo>
                  <a:pt x="266" y="603"/>
                </a:lnTo>
                <a:lnTo>
                  <a:pt x="264" y="599"/>
                </a:lnTo>
                <a:lnTo>
                  <a:pt x="263" y="589"/>
                </a:lnTo>
                <a:lnTo>
                  <a:pt x="259" y="583"/>
                </a:lnTo>
                <a:lnTo>
                  <a:pt x="247" y="583"/>
                </a:lnTo>
                <a:lnTo>
                  <a:pt x="234" y="585"/>
                </a:lnTo>
                <a:lnTo>
                  <a:pt x="232" y="582"/>
                </a:lnTo>
                <a:lnTo>
                  <a:pt x="230" y="576"/>
                </a:lnTo>
                <a:lnTo>
                  <a:pt x="230" y="570"/>
                </a:lnTo>
                <a:lnTo>
                  <a:pt x="230" y="564"/>
                </a:lnTo>
                <a:lnTo>
                  <a:pt x="228" y="559"/>
                </a:lnTo>
                <a:lnTo>
                  <a:pt x="226" y="555"/>
                </a:lnTo>
                <a:lnTo>
                  <a:pt x="224" y="553"/>
                </a:lnTo>
                <a:lnTo>
                  <a:pt x="220" y="551"/>
                </a:lnTo>
                <a:lnTo>
                  <a:pt x="213" y="551"/>
                </a:lnTo>
                <a:lnTo>
                  <a:pt x="207" y="547"/>
                </a:lnTo>
                <a:lnTo>
                  <a:pt x="203" y="537"/>
                </a:lnTo>
                <a:lnTo>
                  <a:pt x="201" y="532"/>
                </a:lnTo>
                <a:lnTo>
                  <a:pt x="197" y="526"/>
                </a:lnTo>
                <a:lnTo>
                  <a:pt x="194" y="524"/>
                </a:lnTo>
                <a:lnTo>
                  <a:pt x="180" y="522"/>
                </a:lnTo>
                <a:lnTo>
                  <a:pt x="165" y="524"/>
                </a:lnTo>
                <a:lnTo>
                  <a:pt x="159" y="522"/>
                </a:lnTo>
                <a:lnTo>
                  <a:pt x="153" y="516"/>
                </a:lnTo>
                <a:lnTo>
                  <a:pt x="147" y="507"/>
                </a:lnTo>
                <a:lnTo>
                  <a:pt x="142" y="497"/>
                </a:lnTo>
                <a:lnTo>
                  <a:pt x="134" y="488"/>
                </a:lnTo>
                <a:lnTo>
                  <a:pt x="124" y="480"/>
                </a:lnTo>
                <a:lnTo>
                  <a:pt x="115" y="470"/>
                </a:lnTo>
                <a:lnTo>
                  <a:pt x="105" y="464"/>
                </a:lnTo>
                <a:lnTo>
                  <a:pt x="86" y="440"/>
                </a:lnTo>
                <a:lnTo>
                  <a:pt x="76" y="424"/>
                </a:lnTo>
                <a:lnTo>
                  <a:pt x="53" y="441"/>
                </a:lnTo>
                <a:lnTo>
                  <a:pt x="23" y="468"/>
                </a:lnTo>
                <a:lnTo>
                  <a:pt x="19" y="470"/>
                </a:lnTo>
                <a:lnTo>
                  <a:pt x="13" y="472"/>
                </a:lnTo>
                <a:lnTo>
                  <a:pt x="7" y="472"/>
                </a:lnTo>
                <a:lnTo>
                  <a:pt x="2" y="472"/>
                </a:lnTo>
                <a:lnTo>
                  <a:pt x="4" y="478"/>
                </a:lnTo>
                <a:lnTo>
                  <a:pt x="4" y="486"/>
                </a:lnTo>
                <a:lnTo>
                  <a:pt x="2" y="493"/>
                </a:lnTo>
                <a:lnTo>
                  <a:pt x="2" y="503"/>
                </a:lnTo>
                <a:lnTo>
                  <a:pt x="0" y="511"/>
                </a:lnTo>
                <a:lnTo>
                  <a:pt x="0" y="518"/>
                </a:lnTo>
                <a:lnTo>
                  <a:pt x="0" y="526"/>
                </a:lnTo>
                <a:lnTo>
                  <a:pt x="2" y="532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7" name="Freeform 28"/>
          <p:cNvSpPr>
            <a:spLocks noChangeAspect="1"/>
          </p:cNvSpPr>
          <p:nvPr/>
        </p:nvSpPr>
        <p:spPr bwMode="auto">
          <a:xfrm>
            <a:off x="2708691" y="5848689"/>
            <a:ext cx="533693" cy="327274"/>
          </a:xfrm>
          <a:custGeom>
            <a:avLst/>
            <a:gdLst>
              <a:gd name="T0" fmla="*/ 2147483647 w 547"/>
              <a:gd name="T1" fmla="*/ 2147483647 h 348"/>
              <a:gd name="T2" fmla="*/ 2147483647 w 547"/>
              <a:gd name="T3" fmla="*/ 2147483647 h 348"/>
              <a:gd name="T4" fmla="*/ 2147483647 w 547"/>
              <a:gd name="T5" fmla="*/ 2147483647 h 348"/>
              <a:gd name="T6" fmla="*/ 2147483647 w 547"/>
              <a:gd name="T7" fmla="*/ 2147483647 h 348"/>
              <a:gd name="T8" fmla="*/ 2147483647 w 547"/>
              <a:gd name="T9" fmla="*/ 2147483647 h 348"/>
              <a:gd name="T10" fmla="*/ 2147483647 w 547"/>
              <a:gd name="T11" fmla="*/ 2147483647 h 348"/>
              <a:gd name="T12" fmla="*/ 2147483647 w 547"/>
              <a:gd name="T13" fmla="*/ 2147483647 h 348"/>
              <a:gd name="T14" fmla="*/ 2147483647 w 547"/>
              <a:gd name="T15" fmla="*/ 2147483647 h 348"/>
              <a:gd name="T16" fmla="*/ 2147483647 w 547"/>
              <a:gd name="T17" fmla="*/ 2147483647 h 348"/>
              <a:gd name="T18" fmla="*/ 2147483647 w 547"/>
              <a:gd name="T19" fmla="*/ 2147483647 h 348"/>
              <a:gd name="T20" fmla="*/ 2147483647 w 547"/>
              <a:gd name="T21" fmla="*/ 2147483647 h 348"/>
              <a:gd name="T22" fmla="*/ 2147483647 w 547"/>
              <a:gd name="T23" fmla="*/ 2147483647 h 348"/>
              <a:gd name="T24" fmla="*/ 2147483647 w 547"/>
              <a:gd name="T25" fmla="*/ 2147483647 h 348"/>
              <a:gd name="T26" fmla="*/ 2147483647 w 547"/>
              <a:gd name="T27" fmla="*/ 2147483647 h 348"/>
              <a:gd name="T28" fmla="*/ 2147483647 w 547"/>
              <a:gd name="T29" fmla="*/ 2147483647 h 348"/>
              <a:gd name="T30" fmla="*/ 2147483647 w 547"/>
              <a:gd name="T31" fmla="*/ 2147483647 h 348"/>
              <a:gd name="T32" fmla="*/ 2147483647 w 547"/>
              <a:gd name="T33" fmla="*/ 2147483647 h 348"/>
              <a:gd name="T34" fmla="*/ 2147483647 w 547"/>
              <a:gd name="T35" fmla="*/ 2147483647 h 348"/>
              <a:gd name="T36" fmla="*/ 2147483647 w 547"/>
              <a:gd name="T37" fmla="*/ 2147483647 h 348"/>
              <a:gd name="T38" fmla="*/ 2147483647 w 547"/>
              <a:gd name="T39" fmla="*/ 2147483647 h 348"/>
              <a:gd name="T40" fmla="*/ 2147483647 w 547"/>
              <a:gd name="T41" fmla="*/ 2147483647 h 348"/>
              <a:gd name="T42" fmla="*/ 2147483647 w 547"/>
              <a:gd name="T43" fmla="*/ 2147483647 h 348"/>
              <a:gd name="T44" fmla="*/ 2147483647 w 547"/>
              <a:gd name="T45" fmla="*/ 2147483647 h 348"/>
              <a:gd name="T46" fmla="*/ 2147483647 w 547"/>
              <a:gd name="T47" fmla="*/ 2147483647 h 348"/>
              <a:gd name="T48" fmla="*/ 2147483647 w 547"/>
              <a:gd name="T49" fmla="*/ 2147483647 h 348"/>
              <a:gd name="T50" fmla="*/ 2147483647 w 547"/>
              <a:gd name="T51" fmla="*/ 2147483647 h 348"/>
              <a:gd name="T52" fmla="*/ 2147483647 w 547"/>
              <a:gd name="T53" fmla="*/ 2147483647 h 348"/>
              <a:gd name="T54" fmla="*/ 2147483647 w 547"/>
              <a:gd name="T55" fmla="*/ 2147483647 h 348"/>
              <a:gd name="T56" fmla="*/ 2147483647 w 547"/>
              <a:gd name="T57" fmla="*/ 2147483647 h 348"/>
              <a:gd name="T58" fmla="*/ 2147483647 w 547"/>
              <a:gd name="T59" fmla="*/ 2147483647 h 348"/>
              <a:gd name="T60" fmla="*/ 2147483647 w 547"/>
              <a:gd name="T61" fmla="*/ 2147483647 h 348"/>
              <a:gd name="T62" fmla="*/ 2147483647 w 547"/>
              <a:gd name="T63" fmla="*/ 2147483647 h 348"/>
              <a:gd name="T64" fmla="*/ 2147483647 w 547"/>
              <a:gd name="T65" fmla="*/ 0 h 348"/>
              <a:gd name="T66" fmla="*/ 2147483647 w 547"/>
              <a:gd name="T67" fmla="*/ 2147483647 h 348"/>
              <a:gd name="T68" fmla="*/ 2147483647 w 547"/>
              <a:gd name="T69" fmla="*/ 2147483647 h 348"/>
              <a:gd name="T70" fmla="*/ 2147483647 w 547"/>
              <a:gd name="T71" fmla="*/ 2147483647 h 348"/>
              <a:gd name="T72" fmla="*/ 2147483647 w 547"/>
              <a:gd name="T73" fmla="*/ 2147483647 h 348"/>
              <a:gd name="T74" fmla="*/ 2147483647 w 547"/>
              <a:gd name="T75" fmla="*/ 2147483647 h 348"/>
              <a:gd name="T76" fmla="*/ 2147483647 w 547"/>
              <a:gd name="T77" fmla="*/ 2147483647 h 348"/>
              <a:gd name="T78" fmla="*/ 2147483647 w 547"/>
              <a:gd name="T79" fmla="*/ 2147483647 h 348"/>
              <a:gd name="T80" fmla="*/ 2147483647 w 547"/>
              <a:gd name="T81" fmla="*/ 2147483647 h 348"/>
              <a:gd name="T82" fmla="*/ 2147483647 w 547"/>
              <a:gd name="T83" fmla="*/ 2147483647 h 348"/>
              <a:gd name="T84" fmla="*/ 2147483647 w 547"/>
              <a:gd name="T85" fmla="*/ 2147483647 h 348"/>
              <a:gd name="T86" fmla="*/ 2147483647 w 547"/>
              <a:gd name="T87" fmla="*/ 2147483647 h 348"/>
              <a:gd name="T88" fmla="*/ 2147483647 w 547"/>
              <a:gd name="T89" fmla="*/ 2147483647 h 348"/>
              <a:gd name="T90" fmla="*/ 2147483647 w 547"/>
              <a:gd name="T91" fmla="*/ 2147483647 h 348"/>
              <a:gd name="T92" fmla="*/ 2147483647 w 547"/>
              <a:gd name="T93" fmla="*/ 2147483647 h 348"/>
              <a:gd name="T94" fmla="*/ 2147483647 w 547"/>
              <a:gd name="T95" fmla="*/ 2147483647 h 348"/>
              <a:gd name="T96" fmla="*/ 0 w 547"/>
              <a:gd name="T97" fmla="*/ 2147483647 h 348"/>
              <a:gd name="T98" fmla="*/ 2147483647 w 547"/>
              <a:gd name="T99" fmla="*/ 2147483647 h 348"/>
              <a:gd name="T100" fmla="*/ 2147483647 w 547"/>
              <a:gd name="T101" fmla="*/ 2147483647 h 348"/>
              <a:gd name="T102" fmla="*/ 2147483647 w 547"/>
              <a:gd name="T103" fmla="*/ 2147483647 h 348"/>
              <a:gd name="T104" fmla="*/ 2147483647 w 547"/>
              <a:gd name="T105" fmla="*/ 2147483647 h 348"/>
              <a:gd name="T106" fmla="*/ 2147483647 w 547"/>
              <a:gd name="T107" fmla="*/ 2147483647 h 348"/>
              <a:gd name="T108" fmla="*/ 2147483647 w 547"/>
              <a:gd name="T109" fmla="*/ 2147483647 h 34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7" h="348">
                <a:moveTo>
                  <a:pt x="33" y="281"/>
                </a:moveTo>
                <a:lnTo>
                  <a:pt x="33" y="279"/>
                </a:lnTo>
                <a:lnTo>
                  <a:pt x="34" y="279"/>
                </a:lnTo>
                <a:lnTo>
                  <a:pt x="40" y="279"/>
                </a:lnTo>
                <a:lnTo>
                  <a:pt x="46" y="283"/>
                </a:lnTo>
                <a:lnTo>
                  <a:pt x="50" y="284"/>
                </a:lnTo>
                <a:lnTo>
                  <a:pt x="56" y="286"/>
                </a:lnTo>
                <a:lnTo>
                  <a:pt x="61" y="286"/>
                </a:lnTo>
                <a:lnTo>
                  <a:pt x="67" y="284"/>
                </a:lnTo>
                <a:lnTo>
                  <a:pt x="82" y="277"/>
                </a:lnTo>
                <a:lnTo>
                  <a:pt x="98" y="267"/>
                </a:lnTo>
                <a:lnTo>
                  <a:pt x="105" y="263"/>
                </a:lnTo>
                <a:lnTo>
                  <a:pt x="113" y="261"/>
                </a:lnTo>
                <a:lnTo>
                  <a:pt x="119" y="259"/>
                </a:lnTo>
                <a:lnTo>
                  <a:pt x="125" y="259"/>
                </a:lnTo>
                <a:lnTo>
                  <a:pt x="153" y="248"/>
                </a:lnTo>
                <a:lnTo>
                  <a:pt x="180" y="238"/>
                </a:lnTo>
                <a:lnTo>
                  <a:pt x="198" y="238"/>
                </a:lnTo>
                <a:lnTo>
                  <a:pt x="209" y="240"/>
                </a:lnTo>
                <a:lnTo>
                  <a:pt x="203" y="258"/>
                </a:lnTo>
                <a:lnTo>
                  <a:pt x="203" y="269"/>
                </a:lnTo>
                <a:lnTo>
                  <a:pt x="217" y="263"/>
                </a:lnTo>
                <a:lnTo>
                  <a:pt x="232" y="259"/>
                </a:lnTo>
                <a:lnTo>
                  <a:pt x="245" y="256"/>
                </a:lnTo>
                <a:lnTo>
                  <a:pt x="261" y="256"/>
                </a:lnTo>
                <a:lnTo>
                  <a:pt x="272" y="259"/>
                </a:lnTo>
                <a:lnTo>
                  <a:pt x="282" y="263"/>
                </a:lnTo>
                <a:lnTo>
                  <a:pt x="288" y="267"/>
                </a:lnTo>
                <a:lnTo>
                  <a:pt x="290" y="275"/>
                </a:lnTo>
                <a:lnTo>
                  <a:pt x="292" y="288"/>
                </a:lnTo>
                <a:lnTo>
                  <a:pt x="295" y="304"/>
                </a:lnTo>
                <a:lnTo>
                  <a:pt x="311" y="315"/>
                </a:lnTo>
                <a:lnTo>
                  <a:pt x="326" y="325"/>
                </a:lnTo>
                <a:lnTo>
                  <a:pt x="334" y="323"/>
                </a:lnTo>
                <a:lnTo>
                  <a:pt x="341" y="323"/>
                </a:lnTo>
                <a:lnTo>
                  <a:pt x="349" y="321"/>
                </a:lnTo>
                <a:lnTo>
                  <a:pt x="357" y="325"/>
                </a:lnTo>
                <a:lnTo>
                  <a:pt x="370" y="334"/>
                </a:lnTo>
                <a:lnTo>
                  <a:pt x="382" y="340"/>
                </a:lnTo>
                <a:lnTo>
                  <a:pt x="387" y="340"/>
                </a:lnTo>
                <a:lnTo>
                  <a:pt x="395" y="340"/>
                </a:lnTo>
                <a:lnTo>
                  <a:pt x="401" y="340"/>
                </a:lnTo>
                <a:lnTo>
                  <a:pt x="409" y="338"/>
                </a:lnTo>
                <a:lnTo>
                  <a:pt x="412" y="340"/>
                </a:lnTo>
                <a:lnTo>
                  <a:pt x="416" y="344"/>
                </a:lnTo>
                <a:lnTo>
                  <a:pt x="420" y="346"/>
                </a:lnTo>
                <a:lnTo>
                  <a:pt x="426" y="348"/>
                </a:lnTo>
                <a:lnTo>
                  <a:pt x="432" y="348"/>
                </a:lnTo>
                <a:lnTo>
                  <a:pt x="439" y="346"/>
                </a:lnTo>
                <a:lnTo>
                  <a:pt x="455" y="334"/>
                </a:lnTo>
                <a:lnTo>
                  <a:pt x="468" y="321"/>
                </a:lnTo>
                <a:lnTo>
                  <a:pt x="474" y="315"/>
                </a:lnTo>
                <a:lnTo>
                  <a:pt x="481" y="309"/>
                </a:lnTo>
                <a:lnTo>
                  <a:pt x="485" y="306"/>
                </a:lnTo>
                <a:lnTo>
                  <a:pt x="489" y="302"/>
                </a:lnTo>
                <a:lnTo>
                  <a:pt x="491" y="296"/>
                </a:lnTo>
                <a:lnTo>
                  <a:pt x="491" y="290"/>
                </a:lnTo>
                <a:lnTo>
                  <a:pt x="481" y="269"/>
                </a:lnTo>
                <a:lnTo>
                  <a:pt x="472" y="242"/>
                </a:lnTo>
                <a:lnTo>
                  <a:pt x="474" y="225"/>
                </a:lnTo>
                <a:lnTo>
                  <a:pt x="478" y="210"/>
                </a:lnTo>
                <a:lnTo>
                  <a:pt x="481" y="202"/>
                </a:lnTo>
                <a:lnTo>
                  <a:pt x="485" y="194"/>
                </a:lnTo>
                <a:lnTo>
                  <a:pt x="489" y="188"/>
                </a:lnTo>
                <a:lnTo>
                  <a:pt x="495" y="183"/>
                </a:lnTo>
                <a:lnTo>
                  <a:pt x="508" y="171"/>
                </a:lnTo>
                <a:lnTo>
                  <a:pt x="516" y="165"/>
                </a:lnTo>
                <a:lnTo>
                  <a:pt x="520" y="158"/>
                </a:lnTo>
                <a:lnTo>
                  <a:pt x="526" y="137"/>
                </a:lnTo>
                <a:lnTo>
                  <a:pt x="524" y="131"/>
                </a:lnTo>
                <a:lnTo>
                  <a:pt x="524" y="123"/>
                </a:lnTo>
                <a:lnTo>
                  <a:pt x="524" y="116"/>
                </a:lnTo>
                <a:lnTo>
                  <a:pt x="526" y="108"/>
                </a:lnTo>
                <a:lnTo>
                  <a:pt x="526" y="98"/>
                </a:lnTo>
                <a:lnTo>
                  <a:pt x="528" y="91"/>
                </a:lnTo>
                <a:lnTo>
                  <a:pt x="528" y="83"/>
                </a:lnTo>
                <a:lnTo>
                  <a:pt x="526" y="77"/>
                </a:lnTo>
                <a:lnTo>
                  <a:pt x="531" y="77"/>
                </a:lnTo>
                <a:lnTo>
                  <a:pt x="537" y="77"/>
                </a:lnTo>
                <a:lnTo>
                  <a:pt x="541" y="75"/>
                </a:lnTo>
                <a:lnTo>
                  <a:pt x="547" y="73"/>
                </a:lnTo>
                <a:lnTo>
                  <a:pt x="537" y="54"/>
                </a:lnTo>
                <a:lnTo>
                  <a:pt x="533" y="45"/>
                </a:lnTo>
                <a:lnTo>
                  <a:pt x="528" y="45"/>
                </a:lnTo>
                <a:lnTo>
                  <a:pt x="522" y="46"/>
                </a:lnTo>
                <a:lnTo>
                  <a:pt x="518" y="48"/>
                </a:lnTo>
                <a:lnTo>
                  <a:pt x="514" y="50"/>
                </a:lnTo>
                <a:lnTo>
                  <a:pt x="510" y="52"/>
                </a:lnTo>
                <a:lnTo>
                  <a:pt x="505" y="52"/>
                </a:lnTo>
                <a:lnTo>
                  <a:pt x="499" y="52"/>
                </a:lnTo>
                <a:lnTo>
                  <a:pt x="493" y="46"/>
                </a:lnTo>
                <a:lnTo>
                  <a:pt x="487" y="39"/>
                </a:lnTo>
                <a:lnTo>
                  <a:pt x="483" y="33"/>
                </a:lnTo>
                <a:lnTo>
                  <a:pt x="480" y="29"/>
                </a:lnTo>
                <a:lnTo>
                  <a:pt x="478" y="27"/>
                </a:lnTo>
                <a:lnTo>
                  <a:pt x="470" y="25"/>
                </a:lnTo>
                <a:lnTo>
                  <a:pt x="462" y="20"/>
                </a:lnTo>
                <a:lnTo>
                  <a:pt x="441" y="6"/>
                </a:lnTo>
                <a:lnTo>
                  <a:pt x="426" y="0"/>
                </a:lnTo>
                <a:lnTo>
                  <a:pt x="418" y="2"/>
                </a:lnTo>
                <a:lnTo>
                  <a:pt x="409" y="6"/>
                </a:lnTo>
                <a:lnTo>
                  <a:pt x="411" y="12"/>
                </a:lnTo>
                <a:lnTo>
                  <a:pt x="411" y="16"/>
                </a:lnTo>
                <a:lnTo>
                  <a:pt x="403" y="18"/>
                </a:lnTo>
                <a:lnTo>
                  <a:pt x="387" y="18"/>
                </a:lnTo>
                <a:lnTo>
                  <a:pt x="372" y="16"/>
                </a:lnTo>
                <a:lnTo>
                  <a:pt x="357" y="16"/>
                </a:lnTo>
                <a:lnTo>
                  <a:pt x="349" y="16"/>
                </a:lnTo>
                <a:lnTo>
                  <a:pt x="341" y="16"/>
                </a:lnTo>
                <a:lnTo>
                  <a:pt x="336" y="14"/>
                </a:lnTo>
                <a:lnTo>
                  <a:pt x="332" y="12"/>
                </a:lnTo>
                <a:lnTo>
                  <a:pt x="328" y="10"/>
                </a:lnTo>
                <a:lnTo>
                  <a:pt x="324" y="10"/>
                </a:lnTo>
                <a:lnTo>
                  <a:pt x="320" y="12"/>
                </a:lnTo>
                <a:lnTo>
                  <a:pt x="315" y="16"/>
                </a:lnTo>
                <a:lnTo>
                  <a:pt x="313" y="37"/>
                </a:lnTo>
                <a:lnTo>
                  <a:pt x="311" y="60"/>
                </a:lnTo>
                <a:lnTo>
                  <a:pt x="293" y="77"/>
                </a:lnTo>
                <a:lnTo>
                  <a:pt x="274" y="93"/>
                </a:lnTo>
                <a:lnTo>
                  <a:pt x="255" y="108"/>
                </a:lnTo>
                <a:lnTo>
                  <a:pt x="236" y="121"/>
                </a:lnTo>
                <a:lnTo>
                  <a:pt x="224" y="127"/>
                </a:lnTo>
                <a:lnTo>
                  <a:pt x="215" y="133"/>
                </a:lnTo>
                <a:lnTo>
                  <a:pt x="203" y="140"/>
                </a:lnTo>
                <a:lnTo>
                  <a:pt x="190" y="144"/>
                </a:lnTo>
                <a:lnTo>
                  <a:pt x="182" y="144"/>
                </a:lnTo>
                <a:lnTo>
                  <a:pt x="175" y="142"/>
                </a:lnTo>
                <a:lnTo>
                  <a:pt x="171" y="140"/>
                </a:lnTo>
                <a:lnTo>
                  <a:pt x="165" y="137"/>
                </a:lnTo>
                <a:lnTo>
                  <a:pt x="157" y="129"/>
                </a:lnTo>
                <a:lnTo>
                  <a:pt x="148" y="121"/>
                </a:lnTo>
                <a:lnTo>
                  <a:pt x="127" y="125"/>
                </a:lnTo>
                <a:lnTo>
                  <a:pt x="111" y="129"/>
                </a:lnTo>
                <a:lnTo>
                  <a:pt x="105" y="112"/>
                </a:lnTo>
                <a:lnTo>
                  <a:pt x="98" y="98"/>
                </a:lnTo>
                <a:lnTo>
                  <a:pt x="84" y="96"/>
                </a:lnTo>
                <a:lnTo>
                  <a:pt x="75" y="96"/>
                </a:lnTo>
                <a:lnTo>
                  <a:pt x="71" y="100"/>
                </a:lnTo>
                <a:lnTo>
                  <a:pt x="67" y="106"/>
                </a:lnTo>
                <a:lnTo>
                  <a:pt x="65" y="112"/>
                </a:lnTo>
                <a:lnTo>
                  <a:pt x="63" y="119"/>
                </a:lnTo>
                <a:lnTo>
                  <a:pt x="57" y="127"/>
                </a:lnTo>
                <a:lnTo>
                  <a:pt x="50" y="133"/>
                </a:lnTo>
                <a:lnTo>
                  <a:pt x="25" y="131"/>
                </a:lnTo>
                <a:lnTo>
                  <a:pt x="0" y="129"/>
                </a:lnTo>
                <a:lnTo>
                  <a:pt x="0" y="150"/>
                </a:lnTo>
                <a:lnTo>
                  <a:pt x="0" y="167"/>
                </a:lnTo>
                <a:lnTo>
                  <a:pt x="2" y="185"/>
                </a:lnTo>
                <a:lnTo>
                  <a:pt x="6" y="196"/>
                </a:lnTo>
                <a:lnTo>
                  <a:pt x="17" y="210"/>
                </a:lnTo>
                <a:lnTo>
                  <a:pt x="31" y="227"/>
                </a:lnTo>
                <a:lnTo>
                  <a:pt x="36" y="236"/>
                </a:lnTo>
                <a:lnTo>
                  <a:pt x="42" y="244"/>
                </a:lnTo>
                <a:lnTo>
                  <a:pt x="42" y="248"/>
                </a:lnTo>
                <a:lnTo>
                  <a:pt x="42" y="252"/>
                </a:lnTo>
                <a:lnTo>
                  <a:pt x="42" y="256"/>
                </a:lnTo>
                <a:lnTo>
                  <a:pt x="40" y="258"/>
                </a:lnTo>
                <a:lnTo>
                  <a:pt x="33" y="256"/>
                </a:lnTo>
                <a:lnTo>
                  <a:pt x="27" y="252"/>
                </a:lnTo>
                <a:lnTo>
                  <a:pt x="23" y="250"/>
                </a:lnTo>
                <a:lnTo>
                  <a:pt x="19" y="248"/>
                </a:lnTo>
                <a:lnTo>
                  <a:pt x="17" y="250"/>
                </a:lnTo>
                <a:lnTo>
                  <a:pt x="13" y="254"/>
                </a:lnTo>
                <a:lnTo>
                  <a:pt x="13" y="261"/>
                </a:lnTo>
                <a:lnTo>
                  <a:pt x="17" y="267"/>
                </a:lnTo>
                <a:lnTo>
                  <a:pt x="23" y="275"/>
                </a:lnTo>
                <a:lnTo>
                  <a:pt x="33" y="28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58" name="Freeform 29"/>
          <p:cNvSpPr>
            <a:spLocks noChangeAspect="1"/>
          </p:cNvSpPr>
          <p:nvPr/>
        </p:nvSpPr>
        <p:spPr bwMode="auto">
          <a:xfrm>
            <a:off x="3006533" y="4979329"/>
            <a:ext cx="1038174" cy="1080548"/>
          </a:xfrm>
          <a:custGeom>
            <a:avLst/>
            <a:gdLst/>
            <a:ahLst/>
            <a:cxnLst>
              <a:cxn ang="0">
                <a:pos x="474" y="28"/>
              </a:cxn>
              <a:cxn ang="0">
                <a:pos x="480" y="82"/>
              </a:cxn>
              <a:cxn ang="0">
                <a:pos x="476" y="182"/>
              </a:cxn>
              <a:cxn ang="0">
                <a:pos x="449" y="255"/>
              </a:cxn>
              <a:cxn ang="0">
                <a:pos x="434" y="355"/>
              </a:cxn>
              <a:cxn ang="0">
                <a:pos x="432" y="406"/>
              </a:cxn>
              <a:cxn ang="0">
                <a:pos x="461" y="451"/>
              </a:cxn>
              <a:cxn ang="0">
                <a:pos x="409" y="497"/>
              </a:cxn>
              <a:cxn ang="0">
                <a:pos x="367" y="456"/>
              </a:cxn>
              <a:cxn ang="0">
                <a:pos x="334" y="485"/>
              </a:cxn>
              <a:cxn ang="0">
                <a:pos x="275" y="543"/>
              </a:cxn>
              <a:cxn ang="0">
                <a:pos x="269" y="600"/>
              </a:cxn>
              <a:cxn ang="0">
                <a:pos x="238" y="581"/>
              </a:cxn>
              <a:cxn ang="0">
                <a:pos x="202" y="568"/>
              </a:cxn>
              <a:cxn ang="0">
                <a:pos x="160" y="579"/>
              </a:cxn>
              <a:cxn ang="0">
                <a:pos x="106" y="656"/>
              </a:cxn>
              <a:cxn ang="0">
                <a:pos x="77" y="742"/>
              </a:cxn>
              <a:cxn ang="0">
                <a:pos x="54" y="804"/>
              </a:cxn>
              <a:cxn ang="0">
                <a:pos x="2" y="877"/>
              </a:cxn>
              <a:cxn ang="0">
                <a:pos x="73" y="936"/>
              </a:cxn>
              <a:cxn ang="0">
                <a:pos x="137" y="982"/>
              </a:cxn>
              <a:cxn ang="0">
                <a:pos x="179" y="1003"/>
              </a:cxn>
              <a:cxn ang="0">
                <a:pos x="298" y="1032"/>
              </a:cxn>
              <a:cxn ang="0">
                <a:pos x="359" y="1072"/>
              </a:cxn>
              <a:cxn ang="0">
                <a:pos x="386" y="1111"/>
              </a:cxn>
              <a:cxn ang="0">
                <a:pos x="428" y="1143"/>
              </a:cxn>
              <a:cxn ang="0">
                <a:pos x="453" y="1120"/>
              </a:cxn>
              <a:cxn ang="0">
                <a:pos x="426" y="1099"/>
              </a:cxn>
              <a:cxn ang="0">
                <a:pos x="461" y="1080"/>
              </a:cxn>
              <a:cxn ang="0">
                <a:pos x="491" y="1076"/>
              </a:cxn>
              <a:cxn ang="0">
                <a:pos x="632" y="888"/>
              </a:cxn>
              <a:cxn ang="0">
                <a:pos x="647" y="758"/>
              </a:cxn>
              <a:cxn ang="0">
                <a:pos x="633" y="685"/>
              </a:cxn>
              <a:cxn ang="0">
                <a:pos x="680" y="641"/>
              </a:cxn>
              <a:cxn ang="0">
                <a:pos x="789" y="614"/>
              </a:cxn>
              <a:cxn ang="0">
                <a:pos x="833" y="621"/>
              </a:cxn>
              <a:cxn ang="0">
                <a:pos x="910" y="595"/>
              </a:cxn>
              <a:cxn ang="0">
                <a:pos x="944" y="537"/>
              </a:cxn>
              <a:cxn ang="0">
                <a:pos x="996" y="564"/>
              </a:cxn>
              <a:cxn ang="0">
                <a:pos x="1006" y="510"/>
              </a:cxn>
              <a:cxn ang="0">
                <a:pos x="1004" y="431"/>
              </a:cxn>
              <a:cxn ang="0">
                <a:pos x="1056" y="429"/>
              </a:cxn>
              <a:cxn ang="0">
                <a:pos x="1044" y="368"/>
              </a:cxn>
              <a:cxn ang="0">
                <a:pos x="1027" y="334"/>
              </a:cxn>
              <a:cxn ang="0">
                <a:pos x="994" y="335"/>
              </a:cxn>
              <a:cxn ang="0">
                <a:pos x="950" y="312"/>
              </a:cxn>
              <a:cxn ang="0">
                <a:pos x="858" y="274"/>
              </a:cxn>
              <a:cxn ang="0">
                <a:pos x="823" y="360"/>
              </a:cxn>
              <a:cxn ang="0">
                <a:pos x="779" y="439"/>
              </a:cxn>
              <a:cxn ang="0">
                <a:pos x="743" y="405"/>
              </a:cxn>
              <a:cxn ang="0">
                <a:pos x="664" y="445"/>
              </a:cxn>
              <a:cxn ang="0">
                <a:pos x="637" y="376"/>
              </a:cxn>
              <a:cxn ang="0">
                <a:pos x="660" y="266"/>
              </a:cxn>
              <a:cxn ang="0">
                <a:pos x="597" y="151"/>
              </a:cxn>
              <a:cxn ang="0">
                <a:pos x="566" y="59"/>
              </a:cxn>
              <a:cxn ang="0">
                <a:pos x="536" y="42"/>
              </a:cxn>
              <a:cxn ang="0">
                <a:pos x="524" y="5"/>
              </a:cxn>
            </a:cxnLst>
            <a:rect l="0" t="0" r="r" b="b"/>
            <a:pathLst>
              <a:path w="1065" h="1145">
                <a:moveTo>
                  <a:pt x="524" y="5"/>
                </a:moveTo>
                <a:lnTo>
                  <a:pt x="530" y="11"/>
                </a:lnTo>
                <a:lnTo>
                  <a:pt x="532" y="19"/>
                </a:lnTo>
                <a:lnTo>
                  <a:pt x="532" y="21"/>
                </a:lnTo>
                <a:lnTo>
                  <a:pt x="530" y="25"/>
                </a:lnTo>
                <a:lnTo>
                  <a:pt x="526" y="28"/>
                </a:lnTo>
                <a:lnTo>
                  <a:pt x="522" y="30"/>
                </a:lnTo>
                <a:lnTo>
                  <a:pt x="490" y="30"/>
                </a:lnTo>
                <a:lnTo>
                  <a:pt x="474" y="28"/>
                </a:lnTo>
                <a:lnTo>
                  <a:pt x="476" y="42"/>
                </a:lnTo>
                <a:lnTo>
                  <a:pt x="476" y="51"/>
                </a:lnTo>
                <a:lnTo>
                  <a:pt x="476" y="57"/>
                </a:lnTo>
                <a:lnTo>
                  <a:pt x="474" y="63"/>
                </a:lnTo>
                <a:lnTo>
                  <a:pt x="468" y="71"/>
                </a:lnTo>
                <a:lnTo>
                  <a:pt x="468" y="82"/>
                </a:lnTo>
                <a:lnTo>
                  <a:pt x="472" y="82"/>
                </a:lnTo>
                <a:lnTo>
                  <a:pt x="478" y="82"/>
                </a:lnTo>
                <a:lnTo>
                  <a:pt x="480" y="82"/>
                </a:lnTo>
                <a:lnTo>
                  <a:pt x="482" y="84"/>
                </a:lnTo>
                <a:lnTo>
                  <a:pt x="482" y="88"/>
                </a:lnTo>
                <a:lnTo>
                  <a:pt x="482" y="96"/>
                </a:lnTo>
                <a:lnTo>
                  <a:pt x="474" y="99"/>
                </a:lnTo>
                <a:lnTo>
                  <a:pt x="465" y="103"/>
                </a:lnTo>
                <a:lnTo>
                  <a:pt x="472" y="124"/>
                </a:lnTo>
                <a:lnTo>
                  <a:pt x="486" y="153"/>
                </a:lnTo>
                <a:lnTo>
                  <a:pt x="480" y="167"/>
                </a:lnTo>
                <a:lnTo>
                  <a:pt x="476" y="182"/>
                </a:lnTo>
                <a:lnTo>
                  <a:pt x="478" y="193"/>
                </a:lnTo>
                <a:lnTo>
                  <a:pt x="478" y="203"/>
                </a:lnTo>
                <a:lnTo>
                  <a:pt x="468" y="213"/>
                </a:lnTo>
                <a:lnTo>
                  <a:pt x="457" y="222"/>
                </a:lnTo>
                <a:lnTo>
                  <a:pt x="459" y="236"/>
                </a:lnTo>
                <a:lnTo>
                  <a:pt x="463" y="241"/>
                </a:lnTo>
                <a:lnTo>
                  <a:pt x="461" y="247"/>
                </a:lnTo>
                <a:lnTo>
                  <a:pt x="455" y="251"/>
                </a:lnTo>
                <a:lnTo>
                  <a:pt x="449" y="255"/>
                </a:lnTo>
                <a:lnTo>
                  <a:pt x="442" y="259"/>
                </a:lnTo>
                <a:lnTo>
                  <a:pt x="428" y="264"/>
                </a:lnTo>
                <a:lnTo>
                  <a:pt x="419" y="272"/>
                </a:lnTo>
                <a:lnTo>
                  <a:pt x="419" y="287"/>
                </a:lnTo>
                <a:lnTo>
                  <a:pt x="417" y="311"/>
                </a:lnTo>
                <a:lnTo>
                  <a:pt x="419" y="328"/>
                </a:lnTo>
                <a:lnTo>
                  <a:pt x="422" y="339"/>
                </a:lnTo>
                <a:lnTo>
                  <a:pt x="426" y="349"/>
                </a:lnTo>
                <a:lnTo>
                  <a:pt x="434" y="355"/>
                </a:lnTo>
                <a:lnTo>
                  <a:pt x="447" y="358"/>
                </a:lnTo>
                <a:lnTo>
                  <a:pt x="459" y="360"/>
                </a:lnTo>
                <a:lnTo>
                  <a:pt x="459" y="372"/>
                </a:lnTo>
                <a:lnTo>
                  <a:pt x="455" y="382"/>
                </a:lnTo>
                <a:lnTo>
                  <a:pt x="451" y="389"/>
                </a:lnTo>
                <a:lnTo>
                  <a:pt x="445" y="395"/>
                </a:lnTo>
                <a:lnTo>
                  <a:pt x="440" y="399"/>
                </a:lnTo>
                <a:lnTo>
                  <a:pt x="436" y="403"/>
                </a:lnTo>
                <a:lnTo>
                  <a:pt x="432" y="406"/>
                </a:lnTo>
                <a:lnTo>
                  <a:pt x="430" y="410"/>
                </a:lnTo>
                <a:lnTo>
                  <a:pt x="432" y="416"/>
                </a:lnTo>
                <a:lnTo>
                  <a:pt x="436" y="420"/>
                </a:lnTo>
                <a:lnTo>
                  <a:pt x="440" y="424"/>
                </a:lnTo>
                <a:lnTo>
                  <a:pt x="445" y="426"/>
                </a:lnTo>
                <a:lnTo>
                  <a:pt x="451" y="429"/>
                </a:lnTo>
                <a:lnTo>
                  <a:pt x="457" y="433"/>
                </a:lnTo>
                <a:lnTo>
                  <a:pt x="459" y="441"/>
                </a:lnTo>
                <a:lnTo>
                  <a:pt x="461" y="451"/>
                </a:lnTo>
                <a:lnTo>
                  <a:pt x="459" y="456"/>
                </a:lnTo>
                <a:lnTo>
                  <a:pt x="453" y="462"/>
                </a:lnTo>
                <a:lnTo>
                  <a:pt x="447" y="466"/>
                </a:lnTo>
                <a:lnTo>
                  <a:pt x="440" y="472"/>
                </a:lnTo>
                <a:lnTo>
                  <a:pt x="436" y="487"/>
                </a:lnTo>
                <a:lnTo>
                  <a:pt x="432" y="501"/>
                </a:lnTo>
                <a:lnTo>
                  <a:pt x="426" y="502"/>
                </a:lnTo>
                <a:lnTo>
                  <a:pt x="415" y="501"/>
                </a:lnTo>
                <a:lnTo>
                  <a:pt x="409" y="497"/>
                </a:lnTo>
                <a:lnTo>
                  <a:pt x="405" y="495"/>
                </a:lnTo>
                <a:lnTo>
                  <a:pt x="401" y="489"/>
                </a:lnTo>
                <a:lnTo>
                  <a:pt x="399" y="485"/>
                </a:lnTo>
                <a:lnTo>
                  <a:pt x="394" y="481"/>
                </a:lnTo>
                <a:lnTo>
                  <a:pt x="388" y="479"/>
                </a:lnTo>
                <a:lnTo>
                  <a:pt x="380" y="481"/>
                </a:lnTo>
                <a:lnTo>
                  <a:pt x="376" y="481"/>
                </a:lnTo>
                <a:lnTo>
                  <a:pt x="373" y="472"/>
                </a:lnTo>
                <a:lnTo>
                  <a:pt x="367" y="456"/>
                </a:lnTo>
                <a:lnTo>
                  <a:pt x="363" y="451"/>
                </a:lnTo>
                <a:lnTo>
                  <a:pt x="359" y="449"/>
                </a:lnTo>
                <a:lnTo>
                  <a:pt x="353" y="451"/>
                </a:lnTo>
                <a:lnTo>
                  <a:pt x="348" y="460"/>
                </a:lnTo>
                <a:lnTo>
                  <a:pt x="340" y="462"/>
                </a:lnTo>
                <a:lnTo>
                  <a:pt x="334" y="468"/>
                </a:lnTo>
                <a:lnTo>
                  <a:pt x="332" y="472"/>
                </a:lnTo>
                <a:lnTo>
                  <a:pt x="332" y="479"/>
                </a:lnTo>
                <a:lnTo>
                  <a:pt x="334" y="485"/>
                </a:lnTo>
                <a:lnTo>
                  <a:pt x="334" y="491"/>
                </a:lnTo>
                <a:lnTo>
                  <a:pt x="332" y="497"/>
                </a:lnTo>
                <a:lnTo>
                  <a:pt x="330" y="502"/>
                </a:lnTo>
                <a:lnTo>
                  <a:pt x="311" y="510"/>
                </a:lnTo>
                <a:lnTo>
                  <a:pt x="294" y="518"/>
                </a:lnTo>
                <a:lnTo>
                  <a:pt x="290" y="533"/>
                </a:lnTo>
                <a:lnTo>
                  <a:pt x="290" y="545"/>
                </a:lnTo>
                <a:lnTo>
                  <a:pt x="280" y="543"/>
                </a:lnTo>
                <a:lnTo>
                  <a:pt x="275" y="543"/>
                </a:lnTo>
                <a:lnTo>
                  <a:pt x="269" y="545"/>
                </a:lnTo>
                <a:lnTo>
                  <a:pt x="265" y="548"/>
                </a:lnTo>
                <a:lnTo>
                  <a:pt x="263" y="552"/>
                </a:lnTo>
                <a:lnTo>
                  <a:pt x="263" y="558"/>
                </a:lnTo>
                <a:lnTo>
                  <a:pt x="263" y="564"/>
                </a:lnTo>
                <a:lnTo>
                  <a:pt x="263" y="570"/>
                </a:lnTo>
                <a:lnTo>
                  <a:pt x="267" y="583"/>
                </a:lnTo>
                <a:lnTo>
                  <a:pt x="269" y="595"/>
                </a:lnTo>
                <a:lnTo>
                  <a:pt x="269" y="600"/>
                </a:lnTo>
                <a:lnTo>
                  <a:pt x="271" y="604"/>
                </a:lnTo>
                <a:lnTo>
                  <a:pt x="269" y="608"/>
                </a:lnTo>
                <a:lnTo>
                  <a:pt x="267" y="610"/>
                </a:lnTo>
                <a:lnTo>
                  <a:pt x="263" y="610"/>
                </a:lnTo>
                <a:lnTo>
                  <a:pt x="257" y="608"/>
                </a:lnTo>
                <a:lnTo>
                  <a:pt x="254" y="606"/>
                </a:lnTo>
                <a:lnTo>
                  <a:pt x="250" y="602"/>
                </a:lnTo>
                <a:lnTo>
                  <a:pt x="244" y="593"/>
                </a:lnTo>
                <a:lnTo>
                  <a:pt x="238" y="581"/>
                </a:lnTo>
                <a:lnTo>
                  <a:pt x="232" y="572"/>
                </a:lnTo>
                <a:lnTo>
                  <a:pt x="227" y="562"/>
                </a:lnTo>
                <a:lnTo>
                  <a:pt x="225" y="558"/>
                </a:lnTo>
                <a:lnTo>
                  <a:pt x="221" y="556"/>
                </a:lnTo>
                <a:lnTo>
                  <a:pt x="219" y="556"/>
                </a:lnTo>
                <a:lnTo>
                  <a:pt x="215" y="556"/>
                </a:lnTo>
                <a:lnTo>
                  <a:pt x="209" y="558"/>
                </a:lnTo>
                <a:lnTo>
                  <a:pt x="206" y="562"/>
                </a:lnTo>
                <a:lnTo>
                  <a:pt x="202" y="568"/>
                </a:lnTo>
                <a:lnTo>
                  <a:pt x="200" y="573"/>
                </a:lnTo>
                <a:lnTo>
                  <a:pt x="196" y="581"/>
                </a:lnTo>
                <a:lnTo>
                  <a:pt x="192" y="587"/>
                </a:lnTo>
                <a:lnTo>
                  <a:pt x="186" y="591"/>
                </a:lnTo>
                <a:lnTo>
                  <a:pt x="177" y="593"/>
                </a:lnTo>
                <a:lnTo>
                  <a:pt x="169" y="591"/>
                </a:lnTo>
                <a:lnTo>
                  <a:pt x="163" y="587"/>
                </a:lnTo>
                <a:lnTo>
                  <a:pt x="161" y="581"/>
                </a:lnTo>
                <a:lnTo>
                  <a:pt x="160" y="579"/>
                </a:lnTo>
                <a:lnTo>
                  <a:pt x="144" y="577"/>
                </a:lnTo>
                <a:lnTo>
                  <a:pt x="125" y="579"/>
                </a:lnTo>
                <a:lnTo>
                  <a:pt x="115" y="602"/>
                </a:lnTo>
                <a:lnTo>
                  <a:pt x="106" y="621"/>
                </a:lnTo>
                <a:lnTo>
                  <a:pt x="96" y="635"/>
                </a:lnTo>
                <a:lnTo>
                  <a:pt x="90" y="643"/>
                </a:lnTo>
                <a:lnTo>
                  <a:pt x="98" y="648"/>
                </a:lnTo>
                <a:lnTo>
                  <a:pt x="108" y="652"/>
                </a:lnTo>
                <a:lnTo>
                  <a:pt x="106" y="656"/>
                </a:lnTo>
                <a:lnTo>
                  <a:pt x="102" y="660"/>
                </a:lnTo>
                <a:lnTo>
                  <a:pt x="110" y="664"/>
                </a:lnTo>
                <a:lnTo>
                  <a:pt x="117" y="671"/>
                </a:lnTo>
                <a:lnTo>
                  <a:pt x="117" y="691"/>
                </a:lnTo>
                <a:lnTo>
                  <a:pt x="115" y="704"/>
                </a:lnTo>
                <a:lnTo>
                  <a:pt x="108" y="714"/>
                </a:lnTo>
                <a:lnTo>
                  <a:pt x="94" y="725"/>
                </a:lnTo>
                <a:lnTo>
                  <a:pt x="85" y="735"/>
                </a:lnTo>
                <a:lnTo>
                  <a:pt x="77" y="742"/>
                </a:lnTo>
                <a:lnTo>
                  <a:pt x="73" y="750"/>
                </a:lnTo>
                <a:lnTo>
                  <a:pt x="71" y="756"/>
                </a:lnTo>
                <a:lnTo>
                  <a:pt x="67" y="769"/>
                </a:lnTo>
                <a:lnTo>
                  <a:pt x="69" y="786"/>
                </a:lnTo>
                <a:lnTo>
                  <a:pt x="64" y="786"/>
                </a:lnTo>
                <a:lnTo>
                  <a:pt x="62" y="788"/>
                </a:lnTo>
                <a:lnTo>
                  <a:pt x="58" y="792"/>
                </a:lnTo>
                <a:lnTo>
                  <a:pt x="56" y="794"/>
                </a:lnTo>
                <a:lnTo>
                  <a:pt x="54" y="804"/>
                </a:lnTo>
                <a:lnTo>
                  <a:pt x="54" y="811"/>
                </a:lnTo>
                <a:lnTo>
                  <a:pt x="52" y="821"/>
                </a:lnTo>
                <a:lnTo>
                  <a:pt x="52" y="831"/>
                </a:lnTo>
                <a:lnTo>
                  <a:pt x="50" y="840"/>
                </a:lnTo>
                <a:lnTo>
                  <a:pt x="46" y="846"/>
                </a:lnTo>
                <a:lnTo>
                  <a:pt x="25" y="852"/>
                </a:lnTo>
                <a:lnTo>
                  <a:pt x="2" y="861"/>
                </a:lnTo>
                <a:lnTo>
                  <a:pt x="0" y="869"/>
                </a:lnTo>
                <a:lnTo>
                  <a:pt x="2" y="877"/>
                </a:lnTo>
                <a:lnTo>
                  <a:pt x="6" y="886"/>
                </a:lnTo>
                <a:lnTo>
                  <a:pt x="12" y="896"/>
                </a:lnTo>
                <a:lnTo>
                  <a:pt x="27" y="917"/>
                </a:lnTo>
                <a:lnTo>
                  <a:pt x="41" y="936"/>
                </a:lnTo>
                <a:lnTo>
                  <a:pt x="41" y="936"/>
                </a:lnTo>
                <a:lnTo>
                  <a:pt x="41" y="936"/>
                </a:lnTo>
                <a:lnTo>
                  <a:pt x="50" y="932"/>
                </a:lnTo>
                <a:lnTo>
                  <a:pt x="58" y="930"/>
                </a:lnTo>
                <a:lnTo>
                  <a:pt x="73" y="936"/>
                </a:lnTo>
                <a:lnTo>
                  <a:pt x="94" y="950"/>
                </a:lnTo>
                <a:lnTo>
                  <a:pt x="102" y="955"/>
                </a:lnTo>
                <a:lnTo>
                  <a:pt x="110" y="957"/>
                </a:lnTo>
                <a:lnTo>
                  <a:pt x="112" y="959"/>
                </a:lnTo>
                <a:lnTo>
                  <a:pt x="115" y="963"/>
                </a:lnTo>
                <a:lnTo>
                  <a:pt x="119" y="969"/>
                </a:lnTo>
                <a:lnTo>
                  <a:pt x="125" y="976"/>
                </a:lnTo>
                <a:lnTo>
                  <a:pt x="131" y="982"/>
                </a:lnTo>
                <a:lnTo>
                  <a:pt x="137" y="982"/>
                </a:lnTo>
                <a:lnTo>
                  <a:pt x="142" y="982"/>
                </a:lnTo>
                <a:lnTo>
                  <a:pt x="146" y="980"/>
                </a:lnTo>
                <a:lnTo>
                  <a:pt x="150" y="978"/>
                </a:lnTo>
                <a:lnTo>
                  <a:pt x="154" y="976"/>
                </a:lnTo>
                <a:lnTo>
                  <a:pt x="160" y="975"/>
                </a:lnTo>
                <a:lnTo>
                  <a:pt x="165" y="975"/>
                </a:lnTo>
                <a:lnTo>
                  <a:pt x="169" y="984"/>
                </a:lnTo>
                <a:lnTo>
                  <a:pt x="179" y="1003"/>
                </a:lnTo>
                <a:lnTo>
                  <a:pt x="179" y="1003"/>
                </a:lnTo>
                <a:lnTo>
                  <a:pt x="179" y="1003"/>
                </a:lnTo>
                <a:lnTo>
                  <a:pt x="209" y="976"/>
                </a:lnTo>
                <a:lnTo>
                  <a:pt x="232" y="959"/>
                </a:lnTo>
                <a:lnTo>
                  <a:pt x="242" y="975"/>
                </a:lnTo>
                <a:lnTo>
                  <a:pt x="261" y="999"/>
                </a:lnTo>
                <a:lnTo>
                  <a:pt x="271" y="1005"/>
                </a:lnTo>
                <a:lnTo>
                  <a:pt x="280" y="1015"/>
                </a:lnTo>
                <a:lnTo>
                  <a:pt x="290" y="1023"/>
                </a:lnTo>
                <a:lnTo>
                  <a:pt x="298" y="1032"/>
                </a:lnTo>
                <a:lnTo>
                  <a:pt x="303" y="1042"/>
                </a:lnTo>
                <a:lnTo>
                  <a:pt x="309" y="1051"/>
                </a:lnTo>
                <a:lnTo>
                  <a:pt x="315" y="1057"/>
                </a:lnTo>
                <a:lnTo>
                  <a:pt x="321" y="1059"/>
                </a:lnTo>
                <a:lnTo>
                  <a:pt x="336" y="1057"/>
                </a:lnTo>
                <a:lnTo>
                  <a:pt x="350" y="1059"/>
                </a:lnTo>
                <a:lnTo>
                  <a:pt x="353" y="1061"/>
                </a:lnTo>
                <a:lnTo>
                  <a:pt x="357" y="1067"/>
                </a:lnTo>
                <a:lnTo>
                  <a:pt x="359" y="1072"/>
                </a:lnTo>
                <a:lnTo>
                  <a:pt x="363" y="1082"/>
                </a:lnTo>
                <a:lnTo>
                  <a:pt x="369" y="1086"/>
                </a:lnTo>
                <a:lnTo>
                  <a:pt x="376" y="1086"/>
                </a:lnTo>
                <a:lnTo>
                  <a:pt x="380" y="1088"/>
                </a:lnTo>
                <a:lnTo>
                  <a:pt x="382" y="1090"/>
                </a:lnTo>
                <a:lnTo>
                  <a:pt x="384" y="1094"/>
                </a:lnTo>
                <a:lnTo>
                  <a:pt x="386" y="1099"/>
                </a:lnTo>
                <a:lnTo>
                  <a:pt x="386" y="1105"/>
                </a:lnTo>
                <a:lnTo>
                  <a:pt x="386" y="1111"/>
                </a:lnTo>
                <a:lnTo>
                  <a:pt x="388" y="1117"/>
                </a:lnTo>
                <a:lnTo>
                  <a:pt x="390" y="1120"/>
                </a:lnTo>
                <a:lnTo>
                  <a:pt x="403" y="1118"/>
                </a:lnTo>
                <a:lnTo>
                  <a:pt x="415" y="1118"/>
                </a:lnTo>
                <a:lnTo>
                  <a:pt x="419" y="1124"/>
                </a:lnTo>
                <a:lnTo>
                  <a:pt x="420" y="1134"/>
                </a:lnTo>
                <a:lnTo>
                  <a:pt x="422" y="1138"/>
                </a:lnTo>
                <a:lnTo>
                  <a:pt x="424" y="1142"/>
                </a:lnTo>
                <a:lnTo>
                  <a:pt x="428" y="1143"/>
                </a:lnTo>
                <a:lnTo>
                  <a:pt x="432" y="1145"/>
                </a:lnTo>
                <a:lnTo>
                  <a:pt x="438" y="1142"/>
                </a:lnTo>
                <a:lnTo>
                  <a:pt x="445" y="1136"/>
                </a:lnTo>
                <a:lnTo>
                  <a:pt x="451" y="1136"/>
                </a:lnTo>
                <a:lnTo>
                  <a:pt x="457" y="1136"/>
                </a:lnTo>
                <a:lnTo>
                  <a:pt x="463" y="1130"/>
                </a:lnTo>
                <a:lnTo>
                  <a:pt x="467" y="1120"/>
                </a:lnTo>
                <a:lnTo>
                  <a:pt x="467" y="1120"/>
                </a:lnTo>
                <a:lnTo>
                  <a:pt x="453" y="1120"/>
                </a:lnTo>
                <a:lnTo>
                  <a:pt x="438" y="1118"/>
                </a:lnTo>
                <a:lnTo>
                  <a:pt x="432" y="1117"/>
                </a:lnTo>
                <a:lnTo>
                  <a:pt x="426" y="1115"/>
                </a:lnTo>
                <a:lnTo>
                  <a:pt x="422" y="1113"/>
                </a:lnTo>
                <a:lnTo>
                  <a:pt x="420" y="1107"/>
                </a:lnTo>
                <a:lnTo>
                  <a:pt x="420" y="1105"/>
                </a:lnTo>
                <a:lnTo>
                  <a:pt x="422" y="1103"/>
                </a:lnTo>
                <a:lnTo>
                  <a:pt x="424" y="1101"/>
                </a:lnTo>
                <a:lnTo>
                  <a:pt x="426" y="1099"/>
                </a:lnTo>
                <a:lnTo>
                  <a:pt x="434" y="1097"/>
                </a:lnTo>
                <a:lnTo>
                  <a:pt x="444" y="1095"/>
                </a:lnTo>
                <a:lnTo>
                  <a:pt x="453" y="1095"/>
                </a:lnTo>
                <a:lnTo>
                  <a:pt x="461" y="1094"/>
                </a:lnTo>
                <a:lnTo>
                  <a:pt x="463" y="1092"/>
                </a:lnTo>
                <a:lnTo>
                  <a:pt x="465" y="1090"/>
                </a:lnTo>
                <a:lnTo>
                  <a:pt x="467" y="1088"/>
                </a:lnTo>
                <a:lnTo>
                  <a:pt x="467" y="1086"/>
                </a:lnTo>
                <a:lnTo>
                  <a:pt x="461" y="1080"/>
                </a:lnTo>
                <a:lnTo>
                  <a:pt x="457" y="1074"/>
                </a:lnTo>
                <a:lnTo>
                  <a:pt x="455" y="1070"/>
                </a:lnTo>
                <a:lnTo>
                  <a:pt x="455" y="1065"/>
                </a:lnTo>
                <a:lnTo>
                  <a:pt x="463" y="1067"/>
                </a:lnTo>
                <a:lnTo>
                  <a:pt x="472" y="1072"/>
                </a:lnTo>
                <a:lnTo>
                  <a:pt x="476" y="1076"/>
                </a:lnTo>
                <a:lnTo>
                  <a:pt x="482" y="1078"/>
                </a:lnTo>
                <a:lnTo>
                  <a:pt x="488" y="1078"/>
                </a:lnTo>
                <a:lnTo>
                  <a:pt x="491" y="1076"/>
                </a:lnTo>
                <a:lnTo>
                  <a:pt x="507" y="1061"/>
                </a:lnTo>
                <a:lnTo>
                  <a:pt x="522" y="1038"/>
                </a:lnTo>
                <a:lnTo>
                  <a:pt x="543" y="1023"/>
                </a:lnTo>
                <a:lnTo>
                  <a:pt x="561" y="1007"/>
                </a:lnTo>
                <a:lnTo>
                  <a:pt x="570" y="986"/>
                </a:lnTo>
                <a:lnTo>
                  <a:pt x="578" y="959"/>
                </a:lnTo>
                <a:lnTo>
                  <a:pt x="601" y="932"/>
                </a:lnTo>
                <a:lnTo>
                  <a:pt x="624" y="905"/>
                </a:lnTo>
                <a:lnTo>
                  <a:pt x="632" y="888"/>
                </a:lnTo>
                <a:lnTo>
                  <a:pt x="641" y="871"/>
                </a:lnTo>
                <a:lnTo>
                  <a:pt x="649" y="854"/>
                </a:lnTo>
                <a:lnTo>
                  <a:pt x="656" y="833"/>
                </a:lnTo>
                <a:lnTo>
                  <a:pt x="656" y="823"/>
                </a:lnTo>
                <a:lnTo>
                  <a:pt x="658" y="815"/>
                </a:lnTo>
                <a:lnTo>
                  <a:pt x="658" y="815"/>
                </a:lnTo>
                <a:lnTo>
                  <a:pt x="653" y="790"/>
                </a:lnTo>
                <a:lnTo>
                  <a:pt x="649" y="769"/>
                </a:lnTo>
                <a:lnTo>
                  <a:pt x="647" y="758"/>
                </a:lnTo>
                <a:lnTo>
                  <a:pt x="645" y="748"/>
                </a:lnTo>
                <a:lnTo>
                  <a:pt x="647" y="737"/>
                </a:lnTo>
                <a:lnTo>
                  <a:pt x="649" y="727"/>
                </a:lnTo>
                <a:lnTo>
                  <a:pt x="656" y="715"/>
                </a:lnTo>
                <a:lnTo>
                  <a:pt x="662" y="706"/>
                </a:lnTo>
                <a:lnTo>
                  <a:pt x="656" y="700"/>
                </a:lnTo>
                <a:lnTo>
                  <a:pt x="645" y="692"/>
                </a:lnTo>
                <a:lnTo>
                  <a:pt x="639" y="689"/>
                </a:lnTo>
                <a:lnTo>
                  <a:pt x="633" y="685"/>
                </a:lnTo>
                <a:lnTo>
                  <a:pt x="630" y="677"/>
                </a:lnTo>
                <a:lnTo>
                  <a:pt x="630" y="671"/>
                </a:lnTo>
                <a:lnTo>
                  <a:pt x="633" y="664"/>
                </a:lnTo>
                <a:lnTo>
                  <a:pt x="637" y="658"/>
                </a:lnTo>
                <a:lnTo>
                  <a:pt x="643" y="654"/>
                </a:lnTo>
                <a:lnTo>
                  <a:pt x="651" y="652"/>
                </a:lnTo>
                <a:lnTo>
                  <a:pt x="662" y="648"/>
                </a:lnTo>
                <a:lnTo>
                  <a:pt x="672" y="646"/>
                </a:lnTo>
                <a:lnTo>
                  <a:pt x="680" y="641"/>
                </a:lnTo>
                <a:lnTo>
                  <a:pt x="685" y="635"/>
                </a:lnTo>
                <a:lnTo>
                  <a:pt x="695" y="629"/>
                </a:lnTo>
                <a:lnTo>
                  <a:pt x="706" y="625"/>
                </a:lnTo>
                <a:lnTo>
                  <a:pt x="722" y="629"/>
                </a:lnTo>
                <a:lnTo>
                  <a:pt x="741" y="629"/>
                </a:lnTo>
                <a:lnTo>
                  <a:pt x="751" y="614"/>
                </a:lnTo>
                <a:lnTo>
                  <a:pt x="760" y="602"/>
                </a:lnTo>
                <a:lnTo>
                  <a:pt x="775" y="606"/>
                </a:lnTo>
                <a:lnTo>
                  <a:pt x="789" y="614"/>
                </a:lnTo>
                <a:lnTo>
                  <a:pt x="795" y="606"/>
                </a:lnTo>
                <a:lnTo>
                  <a:pt x="800" y="600"/>
                </a:lnTo>
                <a:lnTo>
                  <a:pt x="806" y="604"/>
                </a:lnTo>
                <a:lnTo>
                  <a:pt x="810" y="612"/>
                </a:lnTo>
                <a:lnTo>
                  <a:pt x="812" y="616"/>
                </a:lnTo>
                <a:lnTo>
                  <a:pt x="814" y="619"/>
                </a:lnTo>
                <a:lnTo>
                  <a:pt x="818" y="621"/>
                </a:lnTo>
                <a:lnTo>
                  <a:pt x="823" y="623"/>
                </a:lnTo>
                <a:lnTo>
                  <a:pt x="833" y="621"/>
                </a:lnTo>
                <a:lnTo>
                  <a:pt x="843" y="618"/>
                </a:lnTo>
                <a:lnTo>
                  <a:pt x="854" y="623"/>
                </a:lnTo>
                <a:lnTo>
                  <a:pt x="871" y="627"/>
                </a:lnTo>
                <a:lnTo>
                  <a:pt x="879" y="619"/>
                </a:lnTo>
                <a:lnTo>
                  <a:pt x="887" y="610"/>
                </a:lnTo>
                <a:lnTo>
                  <a:pt x="892" y="608"/>
                </a:lnTo>
                <a:lnTo>
                  <a:pt x="898" y="606"/>
                </a:lnTo>
                <a:lnTo>
                  <a:pt x="904" y="602"/>
                </a:lnTo>
                <a:lnTo>
                  <a:pt x="910" y="595"/>
                </a:lnTo>
                <a:lnTo>
                  <a:pt x="912" y="579"/>
                </a:lnTo>
                <a:lnTo>
                  <a:pt x="910" y="564"/>
                </a:lnTo>
                <a:lnTo>
                  <a:pt x="923" y="562"/>
                </a:lnTo>
                <a:lnTo>
                  <a:pt x="937" y="560"/>
                </a:lnTo>
                <a:lnTo>
                  <a:pt x="939" y="554"/>
                </a:lnTo>
                <a:lnTo>
                  <a:pt x="939" y="547"/>
                </a:lnTo>
                <a:lnTo>
                  <a:pt x="940" y="543"/>
                </a:lnTo>
                <a:lnTo>
                  <a:pt x="942" y="539"/>
                </a:lnTo>
                <a:lnTo>
                  <a:pt x="944" y="537"/>
                </a:lnTo>
                <a:lnTo>
                  <a:pt x="950" y="535"/>
                </a:lnTo>
                <a:lnTo>
                  <a:pt x="956" y="535"/>
                </a:lnTo>
                <a:lnTo>
                  <a:pt x="963" y="537"/>
                </a:lnTo>
                <a:lnTo>
                  <a:pt x="969" y="541"/>
                </a:lnTo>
                <a:lnTo>
                  <a:pt x="975" y="547"/>
                </a:lnTo>
                <a:lnTo>
                  <a:pt x="967" y="556"/>
                </a:lnTo>
                <a:lnTo>
                  <a:pt x="952" y="575"/>
                </a:lnTo>
                <a:lnTo>
                  <a:pt x="971" y="572"/>
                </a:lnTo>
                <a:lnTo>
                  <a:pt x="996" y="564"/>
                </a:lnTo>
                <a:lnTo>
                  <a:pt x="1019" y="554"/>
                </a:lnTo>
                <a:lnTo>
                  <a:pt x="1031" y="548"/>
                </a:lnTo>
                <a:lnTo>
                  <a:pt x="1029" y="535"/>
                </a:lnTo>
                <a:lnTo>
                  <a:pt x="1027" y="529"/>
                </a:lnTo>
                <a:lnTo>
                  <a:pt x="1023" y="525"/>
                </a:lnTo>
                <a:lnTo>
                  <a:pt x="1021" y="524"/>
                </a:lnTo>
                <a:lnTo>
                  <a:pt x="1013" y="524"/>
                </a:lnTo>
                <a:lnTo>
                  <a:pt x="1008" y="520"/>
                </a:lnTo>
                <a:lnTo>
                  <a:pt x="1006" y="510"/>
                </a:lnTo>
                <a:lnTo>
                  <a:pt x="1006" y="501"/>
                </a:lnTo>
                <a:lnTo>
                  <a:pt x="1000" y="493"/>
                </a:lnTo>
                <a:lnTo>
                  <a:pt x="996" y="485"/>
                </a:lnTo>
                <a:lnTo>
                  <a:pt x="1002" y="472"/>
                </a:lnTo>
                <a:lnTo>
                  <a:pt x="1008" y="462"/>
                </a:lnTo>
                <a:lnTo>
                  <a:pt x="1004" y="449"/>
                </a:lnTo>
                <a:lnTo>
                  <a:pt x="1002" y="439"/>
                </a:lnTo>
                <a:lnTo>
                  <a:pt x="1002" y="435"/>
                </a:lnTo>
                <a:lnTo>
                  <a:pt x="1004" y="431"/>
                </a:lnTo>
                <a:lnTo>
                  <a:pt x="1006" y="428"/>
                </a:lnTo>
                <a:lnTo>
                  <a:pt x="1008" y="426"/>
                </a:lnTo>
                <a:lnTo>
                  <a:pt x="1017" y="420"/>
                </a:lnTo>
                <a:lnTo>
                  <a:pt x="1023" y="420"/>
                </a:lnTo>
                <a:lnTo>
                  <a:pt x="1029" y="422"/>
                </a:lnTo>
                <a:lnTo>
                  <a:pt x="1034" y="424"/>
                </a:lnTo>
                <a:lnTo>
                  <a:pt x="1042" y="431"/>
                </a:lnTo>
                <a:lnTo>
                  <a:pt x="1052" y="435"/>
                </a:lnTo>
                <a:lnTo>
                  <a:pt x="1056" y="429"/>
                </a:lnTo>
                <a:lnTo>
                  <a:pt x="1061" y="424"/>
                </a:lnTo>
                <a:lnTo>
                  <a:pt x="1065" y="414"/>
                </a:lnTo>
                <a:lnTo>
                  <a:pt x="1065" y="408"/>
                </a:lnTo>
                <a:lnTo>
                  <a:pt x="1063" y="405"/>
                </a:lnTo>
                <a:lnTo>
                  <a:pt x="1059" y="401"/>
                </a:lnTo>
                <a:lnTo>
                  <a:pt x="1052" y="397"/>
                </a:lnTo>
                <a:lnTo>
                  <a:pt x="1048" y="389"/>
                </a:lnTo>
                <a:lnTo>
                  <a:pt x="1046" y="376"/>
                </a:lnTo>
                <a:lnTo>
                  <a:pt x="1044" y="368"/>
                </a:lnTo>
                <a:lnTo>
                  <a:pt x="1040" y="364"/>
                </a:lnTo>
                <a:lnTo>
                  <a:pt x="1036" y="362"/>
                </a:lnTo>
                <a:lnTo>
                  <a:pt x="1034" y="362"/>
                </a:lnTo>
                <a:lnTo>
                  <a:pt x="1031" y="362"/>
                </a:lnTo>
                <a:lnTo>
                  <a:pt x="1029" y="360"/>
                </a:lnTo>
                <a:lnTo>
                  <a:pt x="1025" y="357"/>
                </a:lnTo>
                <a:lnTo>
                  <a:pt x="1027" y="347"/>
                </a:lnTo>
                <a:lnTo>
                  <a:pt x="1027" y="341"/>
                </a:lnTo>
                <a:lnTo>
                  <a:pt x="1027" y="334"/>
                </a:lnTo>
                <a:lnTo>
                  <a:pt x="1023" y="330"/>
                </a:lnTo>
                <a:lnTo>
                  <a:pt x="1019" y="326"/>
                </a:lnTo>
                <a:lnTo>
                  <a:pt x="1015" y="324"/>
                </a:lnTo>
                <a:lnTo>
                  <a:pt x="1010" y="322"/>
                </a:lnTo>
                <a:lnTo>
                  <a:pt x="1004" y="322"/>
                </a:lnTo>
                <a:lnTo>
                  <a:pt x="1002" y="328"/>
                </a:lnTo>
                <a:lnTo>
                  <a:pt x="998" y="334"/>
                </a:lnTo>
                <a:lnTo>
                  <a:pt x="996" y="335"/>
                </a:lnTo>
                <a:lnTo>
                  <a:pt x="994" y="335"/>
                </a:lnTo>
                <a:lnTo>
                  <a:pt x="990" y="335"/>
                </a:lnTo>
                <a:lnTo>
                  <a:pt x="985" y="332"/>
                </a:lnTo>
                <a:lnTo>
                  <a:pt x="979" y="335"/>
                </a:lnTo>
                <a:lnTo>
                  <a:pt x="971" y="339"/>
                </a:lnTo>
                <a:lnTo>
                  <a:pt x="962" y="341"/>
                </a:lnTo>
                <a:lnTo>
                  <a:pt x="952" y="339"/>
                </a:lnTo>
                <a:lnTo>
                  <a:pt x="952" y="330"/>
                </a:lnTo>
                <a:lnTo>
                  <a:pt x="952" y="320"/>
                </a:lnTo>
                <a:lnTo>
                  <a:pt x="950" y="312"/>
                </a:lnTo>
                <a:lnTo>
                  <a:pt x="946" y="305"/>
                </a:lnTo>
                <a:lnTo>
                  <a:pt x="942" y="299"/>
                </a:lnTo>
                <a:lnTo>
                  <a:pt x="937" y="293"/>
                </a:lnTo>
                <a:lnTo>
                  <a:pt x="931" y="287"/>
                </a:lnTo>
                <a:lnTo>
                  <a:pt x="923" y="284"/>
                </a:lnTo>
                <a:lnTo>
                  <a:pt x="910" y="276"/>
                </a:lnTo>
                <a:lnTo>
                  <a:pt x="892" y="274"/>
                </a:lnTo>
                <a:lnTo>
                  <a:pt x="875" y="272"/>
                </a:lnTo>
                <a:lnTo>
                  <a:pt x="858" y="274"/>
                </a:lnTo>
                <a:lnTo>
                  <a:pt x="846" y="297"/>
                </a:lnTo>
                <a:lnTo>
                  <a:pt x="841" y="312"/>
                </a:lnTo>
                <a:lnTo>
                  <a:pt x="839" y="322"/>
                </a:lnTo>
                <a:lnTo>
                  <a:pt x="839" y="330"/>
                </a:lnTo>
                <a:lnTo>
                  <a:pt x="841" y="334"/>
                </a:lnTo>
                <a:lnTo>
                  <a:pt x="843" y="337"/>
                </a:lnTo>
                <a:lnTo>
                  <a:pt x="841" y="343"/>
                </a:lnTo>
                <a:lnTo>
                  <a:pt x="839" y="351"/>
                </a:lnTo>
                <a:lnTo>
                  <a:pt x="823" y="360"/>
                </a:lnTo>
                <a:lnTo>
                  <a:pt x="808" y="372"/>
                </a:lnTo>
                <a:lnTo>
                  <a:pt x="804" y="389"/>
                </a:lnTo>
                <a:lnTo>
                  <a:pt x="798" y="405"/>
                </a:lnTo>
                <a:lnTo>
                  <a:pt x="797" y="410"/>
                </a:lnTo>
                <a:lnTo>
                  <a:pt x="793" y="416"/>
                </a:lnTo>
                <a:lnTo>
                  <a:pt x="789" y="420"/>
                </a:lnTo>
                <a:lnTo>
                  <a:pt x="783" y="422"/>
                </a:lnTo>
                <a:lnTo>
                  <a:pt x="783" y="431"/>
                </a:lnTo>
                <a:lnTo>
                  <a:pt x="779" y="439"/>
                </a:lnTo>
                <a:lnTo>
                  <a:pt x="775" y="439"/>
                </a:lnTo>
                <a:lnTo>
                  <a:pt x="774" y="435"/>
                </a:lnTo>
                <a:lnTo>
                  <a:pt x="774" y="433"/>
                </a:lnTo>
                <a:lnTo>
                  <a:pt x="774" y="428"/>
                </a:lnTo>
                <a:lnTo>
                  <a:pt x="772" y="420"/>
                </a:lnTo>
                <a:lnTo>
                  <a:pt x="770" y="412"/>
                </a:lnTo>
                <a:lnTo>
                  <a:pt x="758" y="401"/>
                </a:lnTo>
                <a:lnTo>
                  <a:pt x="751" y="393"/>
                </a:lnTo>
                <a:lnTo>
                  <a:pt x="743" y="405"/>
                </a:lnTo>
                <a:lnTo>
                  <a:pt x="737" y="408"/>
                </a:lnTo>
                <a:lnTo>
                  <a:pt x="733" y="410"/>
                </a:lnTo>
                <a:lnTo>
                  <a:pt x="727" y="410"/>
                </a:lnTo>
                <a:lnTo>
                  <a:pt x="712" y="418"/>
                </a:lnTo>
                <a:lnTo>
                  <a:pt x="703" y="420"/>
                </a:lnTo>
                <a:lnTo>
                  <a:pt x="697" y="420"/>
                </a:lnTo>
                <a:lnTo>
                  <a:pt x="687" y="422"/>
                </a:lnTo>
                <a:lnTo>
                  <a:pt x="676" y="435"/>
                </a:lnTo>
                <a:lnTo>
                  <a:pt x="664" y="445"/>
                </a:lnTo>
                <a:lnTo>
                  <a:pt x="653" y="439"/>
                </a:lnTo>
                <a:lnTo>
                  <a:pt x="645" y="433"/>
                </a:lnTo>
                <a:lnTo>
                  <a:pt x="641" y="424"/>
                </a:lnTo>
                <a:lnTo>
                  <a:pt x="637" y="416"/>
                </a:lnTo>
                <a:lnTo>
                  <a:pt x="637" y="406"/>
                </a:lnTo>
                <a:lnTo>
                  <a:pt x="637" y="399"/>
                </a:lnTo>
                <a:lnTo>
                  <a:pt x="637" y="393"/>
                </a:lnTo>
                <a:lnTo>
                  <a:pt x="639" y="389"/>
                </a:lnTo>
                <a:lnTo>
                  <a:pt x="637" y="376"/>
                </a:lnTo>
                <a:lnTo>
                  <a:pt x="635" y="362"/>
                </a:lnTo>
                <a:lnTo>
                  <a:pt x="635" y="351"/>
                </a:lnTo>
                <a:lnTo>
                  <a:pt x="637" y="339"/>
                </a:lnTo>
                <a:lnTo>
                  <a:pt x="641" y="328"/>
                </a:lnTo>
                <a:lnTo>
                  <a:pt x="647" y="316"/>
                </a:lnTo>
                <a:lnTo>
                  <a:pt x="653" y="307"/>
                </a:lnTo>
                <a:lnTo>
                  <a:pt x="658" y="299"/>
                </a:lnTo>
                <a:lnTo>
                  <a:pt x="658" y="282"/>
                </a:lnTo>
                <a:lnTo>
                  <a:pt x="660" y="266"/>
                </a:lnTo>
                <a:lnTo>
                  <a:pt x="645" y="257"/>
                </a:lnTo>
                <a:lnTo>
                  <a:pt x="632" y="247"/>
                </a:lnTo>
                <a:lnTo>
                  <a:pt x="620" y="234"/>
                </a:lnTo>
                <a:lnTo>
                  <a:pt x="609" y="220"/>
                </a:lnTo>
                <a:lnTo>
                  <a:pt x="612" y="199"/>
                </a:lnTo>
                <a:lnTo>
                  <a:pt x="616" y="176"/>
                </a:lnTo>
                <a:lnTo>
                  <a:pt x="610" y="167"/>
                </a:lnTo>
                <a:lnTo>
                  <a:pt x="601" y="159"/>
                </a:lnTo>
                <a:lnTo>
                  <a:pt x="597" y="151"/>
                </a:lnTo>
                <a:lnTo>
                  <a:pt x="595" y="144"/>
                </a:lnTo>
                <a:lnTo>
                  <a:pt x="593" y="130"/>
                </a:lnTo>
                <a:lnTo>
                  <a:pt x="595" y="115"/>
                </a:lnTo>
                <a:lnTo>
                  <a:pt x="595" y="109"/>
                </a:lnTo>
                <a:lnTo>
                  <a:pt x="593" y="101"/>
                </a:lnTo>
                <a:lnTo>
                  <a:pt x="589" y="92"/>
                </a:lnTo>
                <a:lnTo>
                  <a:pt x="584" y="82"/>
                </a:lnTo>
                <a:lnTo>
                  <a:pt x="574" y="67"/>
                </a:lnTo>
                <a:lnTo>
                  <a:pt x="566" y="59"/>
                </a:lnTo>
                <a:lnTo>
                  <a:pt x="557" y="61"/>
                </a:lnTo>
                <a:lnTo>
                  <a:pt x="549" y="63"/>
                </a:lnTo>
                <a:lnTo>
                  <a:pt x="543" y="65"/>
                </a:lnTo>
                <a:lnTo>
                  <a:pt x="541" y="65"/>
                </a:lnTo>
                <a:lnTo>
                  <a:pt x="538" y="63"/>
                </a:lnTo>
                <a:lnTo>
                  <a:pt x="538" y="61"/>
                </a:lnTo>
                <a:lnTo>
                  <a:pt x="536" y="55"/>
                </a:lnTo>
                <a:lnTo>
                  <a:pt x="536" y="50"/>
                </a:lnTo>
                <a:lnTo>
                  <a:pt x="536" y="42"/>
                </a:lnTo>
                <a:lnTo>
                  <a:pt x="538" y="36"/>
                </a:lnTo>
                <a:lnTo>
                  <a:pt x="545" y="38"/>
                </a:lnTo>
                <a:lnTo>
                  <a:pt x="551" y="38"/>
                </a:lnTo>
                <a:lnTo>
                  <a:pt x="555" y="36"/>
                </a:lnTo>
                <a:lnTo>
                  <a:pt x="555" y="34"/>
                </a:lnTo>
                <a:lnTo>
                  <a:pt x="557" y="30"/>
                </a:lnTo>
                <a:lnTo>
                  <a:pt x="555" y="25"/>
                </a:lnTo>
                <a:lnTo>
                  <a:pt x="539" y="0"/>
                </a:lnTo>
                <a:lnTo>
                  <a:pt x="524" y="5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9" name="Freeform 30"/>
          <p:cNvSpPr>
            <a:spLocks noChangeAspect="1"/>
          </p:cNvSpPr>
          <p:nvPr/>
        </p:nvSpPr>
        <p:spPr bwMode="auto">
          <a:xfrm>
            <a:off x="2485958" y="5881780"/>
            <a:ext cx="299593" cy="284176"/>
          </a:xfrm>
          <a:custGeom>
            <a:avLst/>
            <a:gdLst>
              <a:gd name="T0" fmla="*/ 0 w 307"/>
              <a:gd name="T1" fmla="*/ 2147483647 h 301"/>
              <a:gd name="T2" fmla="*/ 0 w 307"/>
              <a:gd name="T3" fmla="*/ 2147483647 h 301"/>
              <a:gd name="T4" fmla="*/ 2147483647 w 307"/>
              <a:gd name="T5" fmla="*/ 2147483647 h 301"/>
              <a:gd name="T6" fmla="*/ 2147483647 w 307"/>
              <a:gd name="T7" fmla="*/ 2147483647 h 301"/>
              <a:gd name="T8" fmla="*/ 2147483647 w 307"/>
              <a:gd name="T9" fmla="*/ 2147483647 h 301"/>
              <a:gd name="T10" fmla="*/ 2147483647 w 307"/>
              <a:gd name="T11" fmla="*/ 2147483647 h 301"/>
              <a:gd name="T12" fmla="*/ 2147483647 w 307"/>
              <a:gd name="T13" fmla="*/ 2147483647 h 301"/>
              <a:gd name="T14" fmla="*/ 2147483647 w 307"/>
              <a:gd name="T15" fmla="*/ 2147483647 h 301"/>
              <a:gd name="T16" fmla="*/ 2147483647 w 307"/>
              <a:gd name="T17" fmla="*/ 2147483647 h 301"/>
              <a:gd name="T18" fmla="*/ 2147483647 w 307"/>
              <a:gd name="T19" fmla="*/ 2147483647 h 301"/>
              <a:gd name="T20" fmla="*/ 2147483647 w 307"/>
              <a:gd name="T21" fmla="*/ 2147483647 h 301"/>
              <a:gd name="T22" fmla="*/ 2147483647 w 307"/>
              <a:gd name="T23" fmla="*/ 2147483647 h 301"/>
              <a:gd name="T24" fmla="*/ 2147483647 w 307"/>
              <a:gd name="T25" fmla="*/ 2147483647 h 301"/>
              <a:gd name="T26" fmla="*/ 2147483647 w 307"/>
              <a:gd name="T27" fmla="*/ 2147483647 h 301"/>
              <a:gd name="T28" fmla="*/ 2147483647 w 307"/>
              <a:gd name="T29" fmla="*/ 2147483647 h 301"/>
              <a:gd name="T30" fmla="*/ 2147483647 w 307"/>
              <a:gd name="T31" fmla="*/ 2147483647 h 301"/>
              <a:gd name="T32" fmla="*/ 2147483647 w 307"/>
              <a:gd name="T33" fmla="*/ 2147483647 h 301"/>
              <a:gd name="T34" fmla="*/ 2147483647 w 307"/>
              <a:gd name="T35" fmla="*/ 2147483647 h 301"/>
              <a:gd name="T36" fmla="*/ 2147483647 w 307"/>
              <a:gd name="T37" fmla="*/ 2147483647 h 301"/>
              <a:gd name="T38" fmla="*/ 2147483647 w 307"/>
              <a:gd name="T39" fmla="*/ 2147483647 h 301"/>
              <a:gd name="T40" fmla="*/ 2147483647 w 307"/>
              <a:gd name="T41" fmla="*/ 2147483647 h 301"/>
              <a:gd name="T42" fmla="*/ 2147483647 w 307"/>
              <a:gd name="T43" fmla="*/ 2147483647 h 301"/>
              <a:gd name="T44" fmla="*/ 2147483647 w 307"/>
              <a:gd name="T45" fmla="*/ 2147483647 h 301"/>
              <a:gd name="T46" fmla="*/ 2147483647 w 307"/>
              <a:gd name="T47" fmla="*/ 2147483647 h 301"/>
              <a:gd name="T48" fmla="*/ 2147483647 w 307"/>
              <a:gd name="T49" fmla="*/ 2147483647 h 301"/>
              <a:gd name="T50" fmla="*/ 2147483647 w 307"/>
              <a:gd name="T51" fmla="*/ 2147483647 h 301"/>
              <a:gd name="T52" fmla="*/ 2147483647 w 307"/>
              <a:gd name="T53" fmla="*/ 2147483647 h 301"/>
              <a:gd name="T54" fmla="*/ 2147483647 w 307"/>
              <a:gd name="T55" fmla="*/ 2147483647 h 301"/>
              <a:gd name="T56" fmla="*/ 2147483647 w 307"/>
              <a:gd name="T57" fmla="*/ 2147483647 h 301"/>
              <a:gd name="T58" fmla="*/ 2147483647 w 307"/>
              <a:gd name="T59" fmla="*/ 2147483647 h 301"/>
              <a:gd name="T60" fmla="*/ 2147483647 w 307"/>
              <a:gd name="T61" fmla="*/ 2147483647 h 301"/>
              <a:gd name="T62" fmla="*/ 2147483647 w 307"/>
              <a:gd name="T63" fmla="*/ 2147483647 h 301"/>
              <a:gd name="T64" fmla="*/ 2147483647 w 307"/>
              <a:gd name="T65" fmla="*/ 2147483647 h 301"/>
              <a:gd name="T66" fmla="*/ 2147483647 w 307"/>
              <a:gd name="T67" fmla="*/ 2147483647 h 301"/>
              <a:gd name="T68" fmla="*/ 2147483647 w 307"/>
              <a:gd name="T69" fmla="*/ 2147483647 h 301"/>
              <a:gd name="T70" fmla="*/ 2147483647 w 307"/>
              <a:gd name="T71" fmla="*/ 2147483647 h 301"/>
              <a:gd name="T72" fmla="*/ 2147483647 w 307"/>
              <a:gd name="T73" fmla="*/ 0 h 301"/>
              <a:gd name="T74" fmla="*/ 2147483647 w 307"/>
              <a:gd name="T75" fmla="*/ 2147483647 h 301"/>
              <a:gd name="T76" fmla="*/ 2147483647 w 307"/>
              <a:gd name="T77" fmla="*/ 2147483647 h 301"/>
              <a:gd name="T78" fmla="*/ 2147483647 w 307"/>
              <a:gd name="T79" fmla="*/ 2147483647 h 301"/>
              <a:gd name="T80" fmla="*/ 2147483647 w 307"/>
              <a:gd name="T81" fmla="*/ 2147483647 h 301"/>
              <a:gd name="T82" fmla="*/ 2147483647 w 307"/>
              <a:gd name="T83" fmla="*/ 2147483647 h 301"/>
              <a:gd name="T84" fmla="*/ 2147483647 w 307"/>
              <a:gd name="T85" fmla="*/ 2147483647 h 301"/>
              <a:gd name="T86" fmla="*/ 2147483647 w 307"/>
              <a:gd name="T87" fmla="*/ 2147483647 h 3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7" h="301">
                <a:moveTo>
                  <a:pt x="0" y="125"/>
                </a:moveTo>
                <a:lnTo>
                  <a:pt x="2" y="138"/>
                </a:lnTo>
                <a:lnTo>
                  <a:pt x="0" y="150"/>
                </a:lnTo>
                <a:lnTo>
                  <a:pt x="0" y="153"/>
                </a:lnTo>
                <a:lnTo>
                  <a:pt x="0" y="159"/>
                </a:lnTo>
                <a:lnTo>
                  <a:pt x="0" y="165"/>
                </a:lnTo>
                <a:lnTo>
                  <a:pt x="4" y="171"/>
                </a:lnTo>
                <a:lnTo>
                  <a:pt x="12" y="175"/>
                </a:lnTo>
                <a:lnTo>
                  <a:pt x="21" y="177"/>
                </a:lnTo>
                <a:lnTo>
                  <a:pt x="27" y="178"/>
                </a:lnTo>
                <a:lnTo>
                  <a:pt x="31" y="180"/>
                </a:lnTo>
                <a:lnTo>
                  <a:pt x="35" y="186"/>
                </a:lnTo>
                <a:lnTo>
                  <a:pt x="37" y="192"/>
                </a:lnTo>
                <a:lnTo>
                  <a:pt x="38" y="209"/>
                </a:lnTo>
                <a:lnTo>
                  <a:pt x="40" y="226"/>
                </a:lnTo>
                <a:lnTo>
                  <a:pt x="44" y="232"/>
                </a:lnTo>
                <a:lnTo>
                  <a:pt x="48" y="240"/>
                </a:lnTo>
                <a:lnTo>
                  <a:pt x="54" y="246"/>
                </a:lnTo>
                <a:lnTo>
                  <a:pt x="60" y="251"/>
                </a:lnTo>
                <a:lnTo>
                  <a:pt x="65" y="253"/>
                </a:lnTo>
                <a:lnTo>
                  <a:pt x="71" y="253"/>
                </a:lnTo>
                <a:lnTo>
                  <a:pt x="77" y="253"/>
                </a:lnTo>
                <a:lnTo>
                  <a:pt x="81" y="253"/>
                </a:lnTo>
                <a:lnTo>
                  <a:pt x="92" y="251"/>
                </a:lnTo>
                <a:lnTo>
                  <a:pt x="106" y="251"/>
                </a:lnTo>
                <a:lnTo>
                  <a:pt x="115" y="251"/>
                </a:lnTo>
                <a:lnTo>
                  <a:pt x="123" y="251"/>
                </a:lnTo>
                <a:lnTo>
                  <a:pt x="129" y="251"/>
                </a:lnTo>
                <a:lnTo>
                  <a:pt x="131" y="253"/>
                </a:lnTo>
                <a:lnTo>
                  <a:pt x="136" y="271"/>
                </a:lnTo>
                <a:lnTo>
                  <a:pt x="144" y="280"/>
                </a:lnTo>
                <a:lnTo>
                  <a:pt x="148" y="284"/>
                </a:lnTo>
                <a:lnTo>
                  <a:pt x="152" y="288"/>
                </a:lnTo>
                <a:lnTo>
                  <a:pt x="157" y="288"/>
                </a:lnTo>
                <a:lnTo>
                  <a:pt x="161" y="288"/>
                </a:lnTo>
                <a:lnTo>
                  <a:pt x="165" y="295"/>
                </a:lnTo>
                <a:lnTo>
                  <a:pt x="169" y="301"/>
                </a:lnTo>
                <a:lnTo>
                  <a:pt x="180" y="301"/>
                </a:lnTo>
                <a:lnTo>
                  <a:pt x="192" y="297"/>
                </a:lnTo>
                <a:lnTo>
                  <a:pt x="207" y="292"/>
                </a:lnTo>
                <a:lnTo>
                  <a:pt x="227" y="288"/>
                </a:lnTo>
                <a:lnTo>
                  <a:pt x="257" y="284"/>
                </a:lnTo>
                <a:lnTo>
                  <a:pt x="280" y="278"/>
                </a:lnTo>
                <a:lnTo>
                  <a:pt x="288" y="276"/>
                </a:lnTo>
                <a:lnTo>
                  <a:pt x="292" y="272"/>
                </a:lnTo>
                <a:lnTo>
                  <a:pt x="294" y="269"/>
                </a:lnTo>
                <a:lnTo>
                  <a:pt x="296" y="263"/>
                </a:lnTo>
                <a:lnTo>
                  <a:pt x="296" y="253"/>
                </a:lnTo>
                <a:lnTo>
                  <a:pt x="298" y="246"/>
                </a:lnTo>
                <a:lnTo>
                  <a:pt x="288" y="240"/>
                </a:lnTo>
                <a:lnTo>
                  <a:pt x="282" y="232"/>
                </a:lnTo>
                <a:lnTo>
                  <a:pt x="278" y="226"/>
                </a:lnTo>
                <a:lnTo>
                  <a:pt x="278" y="219"/>
                </a:lnTo>
                <a:lnTo>
                  <a:pt x="282" y="215"/>
                </a:lnTo>
                <a:lnTo>
                  <a:pt x="284" y="213"/>
                </a:lnTo>
                <a:lnTo>
                  <a:pt x="288" y="215"/>
                </a:lnTo>
                <a:lnTo>
                  <a:pt x="292" y="217"/>
                </a:lnTo>
                <a:lnTo>
                  <a:pt x="298" y="221"/>
                </a:lnTo>
                <a:lnTo>
                  <a:pt x="305" y="223"/>
                </a:lnTo>
                <a:lnTo>
                  <a:pt x="307" y="221"/>
                </a:lnTo>
                <a:lnTo>
                  <a:pt x="307" y="217"/>
                </a:lnTo>
                <a:lnTo>
                  <a:pt x="307" y="213"/>
                </a:lnTo>
                <a:lnTo>
                  <a:pt x="307" y="209"/>
                </a:lnTo>
                <a:lnTo>
                  <a:pt x="301" y="201"/>
                </a:lnTo>
                <a:lnTo>
                  <a:pt x="296" y="192"/>
                </a:lnTo>
                <a:lnTo>
                  <a:pt x="282" y="175"/>
                </a:lnTo>
                <a:lnTo>
                  <a:pt x="271" y="161"/>
                </a:lnTo>
                <a:lnTo>
                  <a:pt x="267" y="150"/>
                </a:lnTo>
                <a:lnTo>
                  <a:pt x="265" y="132"/>
                </a:lnTo>
                <a:lnTo>
                  <a:pt x="265" y="115"/>
                </a:lnTo>
                <a:lnTo>
                  <a:pt x="265" y="94"/>
                </a:lnTo>
                <a:lnTo>
                  <a:pt x="257" y="98"/>
                </a:lnTo>
                <a:lnTo>
                  <a:pt x="250" y="102"/>
                </a:lnTo>
                <a:lnTo>
                  <a:pt x="250" y="107"/>
                </a:lnTo>
                <a:lnTo>
                  <a:pt x="248" y="113"/>
                </a:lnTo>
                <a:lnTo>
                  <a:pt x="246" y="117"/>
                </a:lnTo>
                <a:lnTo>
                  <a:pt x="240" y="119"/>
                </a:lnTo>
                <a:lnTo>
                  <a:pt x="236" y="117"/>
                </a:lnTo>
                <a:lnTo>
                  <a:pt x="234" y="115"/>
                </a:lnTo>
                <a:lnTo>
                  <a:pt x="234" y="113"/>
                </a:lnTo>
                <a:lnTo>
                  <a:pt x="232" y="109"/>
                </a:lnTo>
                <a:lnTo>
                  <a:pt x="232" y="102"/>
                </a:lnTo>
                <a:lnTo>
                  <a:pt x="230" y="96"/>
                </a:lnTo>
                <a:lnTo>
                  <a:pt x="227" y="86"/>
                </a:lnTo>
                <a:lnTo>
                  <a:pt x="225" y="75"/>
                </a:lnTo>
                <a:lnTo>
                  <a:pt x="225" y="67"/>
                </a:lnTo>
                <a:lnTo>
                  <a:pt x="228" y="59"/>
                </a:lnTo>
                <a:lnTo>
                  <a:pt x="232" y="56"/>
                </a:lnTo>
                <a:lnTo>
                  <a:pt x="238" y="54"/>
                </a:lnTo>
                <a:lnTo>
                  <a:pt x="250" y="46"/>
                </a:lnTo>
                <a:lnTo>
                  <a:pt x="253" y="40"/>
                </a:lnTo>
                <a:lnTo>
                  <a:pt x="255" y="34"/>
                </a:lnTo>
                <a:lnTo>
                  <a:pt x="255" y="29"/>
                </a:lnTo>
                <a:lnTo>
                  <a:pt x="253" y="25"/>
                </a:lnTo>
                <a:lnTo>
                  <a:pt x="248" y="23"/>
                </a:lnTo>
                <a:lnTo>
                  <a:pt x="244" y="23"/>
                </a:lnTo>
                <a:lnTo>
                  <a:pt x="238" y="21"/>
                </a:lnTo>
                <a:lnTo>
                  <a:pt x="230" y="15"/>
                </a:lnTo>
                <a:lnTo>
                  <a:pt x="225" y="13"/>
                </a:lnTo>
                <a:lnTo>
                  <a:pt x="223" y="15"/>
                </a:lnTo>
                <a:lnTo>
                  <a:pt x="221" y="21"/>
                </a:lnTo>
                <a:lnTo>
                  <a:pt x="219" y="23"/>
                </a:lnTo>
                <a:lnTo>
                  <a:pt x="217" y="23"/>
                </a:lnTo>
                <a:lnTo>
                  <a:pt x="213" y="23"/>
                </a:lnTo>
                <a:lnTo>
                  <a:pt x="207" y="21"/>
                </a:lnTo>
                <a:lnTo>
                  <a:pt x="202" y="17"/>
                </a:lnTo>
                <a:lnTo>
                  <a:pt x="200" y="11"/>
                </a:lnTo>
                <a:lnTo>
                  <a:pt x="198" y="8"/>
                </a:lnTo>
                <a:lnTo>
                  <a:pt x="198" y="2"/>
                </a:lnTo>
                <a:lnTo>
                  <a:pt x="188" y="0"/>
                </a:lnTo>
                <a:lnTo>
                  <a:pt x="177" y="0"/>
                </a:lnTo>
                <a:lnTo>
                  <a:pt x="173" y="10"/>
                </a:lnTo>
                <a:lnTo>
                  <a:pt x="169" y="21"/>
                </a:lnTo>
                <a:lnTo>
                  <a:pt x="165" y="25"/>
                </a:lnTo>
                <a:lnTo>
                  <a:pt x="159" y="29"/>
                </a:lnTo>
                <a:lnTo>
                  <a:pt x="154" y="33"/>
                </a:lnTo>
                <a:lnTo>
                  <a:pt x="148" y="34"/>
                </a:lnTo>
                <a:lnTo>
                  <a:pt x="136" y="31"/>
                </a:lnTo>
                <a:lnTo>
                  <a:pt x="127" y="31"/>
                </a:lnTo>
                <a:lnTo>
                  <a:pt x="113" y="48"/>
                </a:lnTo>
                <a:lnTo>
                  <a:pt x="94" y="67"/>
                </a:lnTo>
                <a:lnTo>
                  <a:pt x="77" y="67"/>
                </a:lnTo>
                <a:lnTo>
                  <a:pt x="62" y="69"/>
                </a:lnTo>
                <a:lnTo>
                  <a:pt x="48" y="71"/>
                </a:lnTo>
                <a:lnTo>
                  <a:pt x="33" y="75"/>
                </a:lnTo>
                <a:lnTo>
                  <a:pt x="25" y="75"/>
                </a:lnTo>
                <a:lnTo>
                  <a:pt x="17" y="77"/>
                </a:lnTo>
                <a:lnTo>
                  <a:pt x="10" y="79"/>
                </a:lnTo>
                <a:lnTo>
                  <a:pt x="2" y="84"/>
                </a:lnTo>
                <a:lnTo>
                  <a:pt x="14" y="102"/>
                </a:lnTo>
                <a:lnTo>
                  <a:pt x="23" y="115"/>
                </a:lnTo>
                <a:lnTo>
                  <a:pt x="12" y="119"/>
                </a:lnTo>
                <a:lnTo>
                  <a:pt x="0" y="12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60" name="Freeform 31"/>
          <p:cNvSpPr>
            <a:spLocks noChangeAspect="1"/>
          </p:cNvSpPr>
          <p:nvPr/>
        </p:nvSpPr>
        <p:spPr bwMode="auto">
          <a:xfrm>
            <a:off x="2238217" y="5691604"/>
            <a:ext cx="451622" cy="320805"/>
          </a:xfrm>
          <a:custGeom>
            <a:avLst/>
            <a:gdLst/>
            <a:ahLst/>
            <a:cxnLst>
              <a:cxn ang="0">
                <a:pos x="14" y="75"/>
              </a:cxn>
              <a:cxn ang="0">
                <a:pos x="29" y="150"/>
              </a:cxn>
              <a:cxn ang="0">
                <a:pos x="39" y="276"/>
              </a:cxn>
              <a:cxn ang="0">
                <a:pos x="44" y="288"/>
              </a:cxn>
              <a:cxn ang="0">
                <a:pos x="73" y="276"/>
              </a:cxn>
              <a:cxn ang="0">
                <a:pos x="85" y="244"/>
              </a:cxn>
              <a:cxn ang="0">
                <a:pos x="106" y="255"/>
              </a:cxn>
              <a:cxn ang="0">
                <a:pos x="110" y="276"/>
              </a:cxn>
              <a:cxn ang="0">
                <a:pos x="117" y="282"/>
              </a:cxn>
              <a:cxn ang="0">
                <a:pos x="127" y="307"/>
              </a:cxn>
              <a:cxn ang="0">
                <a:pos x="136" y="313"/>
              </a:cxn>
              <a:cxn ang="0">
                <a:pos x="186" y="309"/>
              </a:cxn>
              <a:cxn ang="0">
                <a:pos x="200" y="313"/>
              </a:cxn>
              <a:cxn ang="0">
                <a:pos x="207" y="305"/>
              </a:cxn>
              <a:cxn ang="0">
                <a:pos x="230" y="309"/>
              </a:cxn>
              <a:cxn ang="0">
                <a:pos x="255" y="330"/>
              </a:cxn>
              <a:cxn ang="0">
                <a:pos x="261" y="340"/>
              </a:cxn>
              <a:cxn ang="0">
                <a:pos x="275" y="317"/>
              </a:cxn>
              <a:cxn ang="0">
                <a:pos x="278" y="292"/>
              </a:cxn>
              <a:cxn ang="0">
                <a:pos x="309" y="286"/>
              </a:cxn>
              <a:cxn ang="0">
                <a:pos x="355" y="282"/>
              </a:cxn>
              <a:cxn ang="0">
                <a:pos x="397" y="246"/>
              </a:cxn>
              <a:cxn ang="0">
                <a:pos x="420" y="244"/>
              </a:cxn>
              <a:cxn ang="0">
                <a:pos x="434" y="225"/>
              </a:cxn>
              <a:cxn ang="0">
                <a:pos x="459" y="217"/>
              </a:cxn>
              <a:cxn ang="0">
                <a:pos x="451" y="207"/>
              </a:cxn>
              <a:cxn ang="0">
                <a:pos x="457" y="180"/>
              </a:cxn>
              <a:cxn ang="0">
                <a:pos x="453" y="159"/>
              </a:cxn>
              <a:cxn ang="0">
                <a:pos x="441" y="136"/>
              </a:cxn>
              <a:cxn ang="0">
                <a:pos x="432" y="109"/>
              </a:cxn>
              <a:cxn ang="0">
                <a:pos x="413" y="71"/>
              </a:cxn>
              <a:cxn ang="0">
                <a:pos x="388" y="48"/>
              </a:cxn>
              <a:cxn ang="0">
                <a:pos x="380" y="36"/>
              </a:cxn>
              <a:cxn ang="0">
                <a:pos x="370" y="44"/>
              </a:cxn>
              <a:cxn ang="0">
                <a:pos x="349" y="56"/>
              </a:cxn>
              <a:cxn ang="0">
                <a:pos x="317" y="50"/>
              </a:cxn>
              <a:cxn ang="0">
                <a:pos x="286" y="56"/>
              </a:cxn>
              <a:cxn ang="0">
                <a:pos x="269" y="58"/>
              </a:cxn>
              <a:cxn ang="0">
                <a:pos x="250" y="67"/>
              </a:cxn>
              <a:cxn ang="0">
                <a:pos x="246" y="81"/>
              </a:cxn>
              <a:cxn ang="0">
                <a:pos x="225" y="94"/>
              </a:cxn>
              <a:cxn ang="0">
                <a:pos x="215" y="71"/>
              </a:cxn>
              <a:cxn ang="0">
                <a:pos x="227" y="56"/>
              </a:cxn>
              <a:cxn ang="0">
                <a:pos x="221" y="42"/>
              </a:cxn>
              <a:cxn ang="0">
                <a:pos x="192" y="21"/>
              </a:cxn>
              <a:cxn ang="0">
                <a:pos x="177" y="4"/>
              </a:cxn>
              <a:cxn ang="0">
                <a:pos x="133" y="12"/>
              </a:cxn>
              <a:cxn ang="0">
                <a:pos x="81" y="19"/>
              </a:cxn>
              <a:cxn ang="0">
                <a:pos x="31" y="29"/>
              </a:cxn>
              <a:cxn ang="0">
                <a:pos x="6" y="21"/>
              </a:cxn>
            </a:cxnLst>
            <a:rect l="0" t="0" r="r" b="b"/>
            <a:pathLst>
              <a:path w="463" h="340">
                <a:moveTo>
                  <a:pt x="0" y="36"/>
                </a:moveTo>
                <a:lnTo>
                  <a:pt x="8" y="56"/>
                </a:lnTo>
                <a:lnTo>
                  <a:pt x="14" y="75"/>
                </a:lnTo>
                <a:lnTo>
                  <a:pt x="19" y="94"/>
                </a:lnTo>
                <a:lnTo>
                  <a:pt x="21" y="109"/>
                </a:lnTo>
                <a:lnTo>
                  <a:pt x="29" y="150"/>
                </a:lnTo>
                <a:lnTo>
                  <a:pt x="35" y="192"/>
                </a:lnTo>
                <a:lnTo>
                  <a:pt x="37" y="234"/>
                </a:lnTo>
                <a:lnTo>
                  <a:pt x="39" y="276"/>
                </a:lnTo>
                <a:lnTo>
                  <a:pt x="39" y="284"/>
                </a:lnTo>
                <a:lnTo>
                  <a:pt x="40" y="288"/>
                </a:lnTo>
                <a:lnTo>
                  <a:pt x="44" y="288"/>
                </a:lnTo>
                <a:lnTo>
                  <a:pt x="54" y="284"/>
                </a:lnTo>
                <a:lnTo>
                  <a:pt x="63" y="280"/>
                </a:lnTo>
                <a:lnTo>
                  <a:pt x="73" y="276"/>
                </a:lnTo>
                <a:lnTo>
                  <a:pt x="75" y="261"/>
                </a:lnTo>
                <a:lnTo>
                  <a:pt x="79" y="248"/>
                </a:lnTo>
                <a:lnTo>
                  <a:pt x="85" y="244"/>
                </a:lnTo>
                <a:lnTo>
                  <a:pt x="92" y="244"/>
                </a:lnTo>
                <a:lnTo>
                  <a:pt x="100" y="248"/>
                </a:lnTo>
                <a:lnTo>
                  <a:pt x="106" y="255"/>
                </a:lnTo>
                <a:lnTo>
                  <a:pt x="108" y="267"/>
                </a:lnTo>
                <a:lnTo>
                  <a:pt x="108" y="274"/>
                </a:lnTo>
                <a:lnTo>
                  <a:pt x="110" y="276"/>
                </a:lnTo>
                <a:lnTo>
                  <a:pt x="111" y="278"/>
                </a:lnTo>
                <a:lnTo>
                  <a:pt x="113" y="280"/>
                </a:lnTo>
                <a:lnTo>
                  <a:pt x="117" y="282"/>
                </a:lnTo>
                <a:lnTo>
                  <a:pt x="119" y="292"/>
                </a:lnTo>
                <a:lnTo>
                  <a:pt x="123" y="303"/>
                </a:lnTo>
                <a:lnTo>
                  <a:pt x="127" y="307"/>
                </a:lnTo>
                <a:lnTo>
                  <a:pt x="129" y="311"/>
                </a:lnTo>
                <a:lnTo>
                  <a:pt x="133" y="313"/>
                </a:lnTo>
                <a:lnTo>
                  <a:pt x="136" y="313"/>
                </a:lnTo>
                <a:lnTo>
                  <a:pt x="158" y="315"/>
                </a:lnTo>
                <a:lnTo>
                  <a:pt x="179" y="317"/>
                </a:lnTo>
                <a:lnTo>
                  <a:pt x="186" y="309"/>
                </a:lnTo>
                <a:lnTo>
                  <a:pt x="188" y="299"/>
                </a:lnTo>
                <a:lnTo>
                  <a:pt x="194" y="307"/>
                </a:lnTo>
                <a:lnTo>
                  <a:pt x="200" y="313"/>
                </a:lnTo>
                <a:lnTo>
                  <a:pt x="202" y="309"/>
                </a:lnTo>
                <a:lnTo>
                  <a:pt x="205" y="307"/>
                </a:lnTo>
                <a:lnTo>
                  <a:pt x="207" y="305"/>
                </a:lnTo>
                <a:lnTo>
                  <a:pt x="213" y="305"/>
                </a:lnTo>
                <a:lnTo>
                  <a:pt x="221" y="305"/>
                </a:lnTo>
                <a:lnTo>
                  <a:pt x="230" y="309"/>
                </a:lnTo>
                <a:lnTo>
                  <a:pt x="240" y="317"/>
                </a:lnTo>
                <a:lnTo>
                  <a:pt x="250" y="322"/>
                </a:lnTo>
                <a:lnTo>
                  <a:pt x="255" y="330"/>
                </a:lnTo>
                <a:lnTo>
                  <a:pt x="261" y="338"/>
                </a:lnTo>
                <a:lnTo>
                  <a:pt x="261" y="338"/>
                </a:lnTo>
                <a:lnTo>
                  <a:pt x="261" y="340"/>
                </a:lnTo>
                <a:lnTo>
                  <a:pt x="273" y="334"/>
                </a:lnTo>
                <a:lnTo>
                  <a:pt x="284" y="330"/>
                </a:lnTo>
                <a:lnTo>
                  <a:pt x="275" y="317"/>
                </a:lnTo>
                <a:lnTo>
                  <a:pt x="263" y="299"/>
                </a:lnTo>
                <a:lnTo>
                  <a:pt x="271" y="294"/>
                </a:lnTo>
                <a:lnTo>
                  <a:pt x="278" y="292"/>
                </a:lnTo>
                <a:lnTo>
                  <a:pt x="286" y="290"/>
                </a:lnTo>
                <a:lnTo>
                  <a:pt x="294" y="290"/>
                </a:lnTo>
                <a:lnTo>
                  <a:pt x="309" y="286"/>
                </a:lnTo>
                <a:lnTo>
                  <a:pt x="323" y="284"/>
                </a:lnTo>
                <a:lnTo>
                  <a:pt x="338" y="282"/>
                </a:lnTo>
                <a:lnTo>
                  <a:pt x="355" y="282"/>
                </a:lnTo>
                <a:lnTo>
                  <a:pt x="374" y="263"/>
                </a:lnTo>
                <a:lnTo>
                  <a:pt x="388" y="246"/>
                </a:lnTo>
                <a:lnTo>
                  <a:pt x="397" y="246"/>
                </a:lnTo>
                <a:lnTo>
                  <a:pt x="409" y="249"/>
                </a:lnTo>
                <a:lnTo>
                  <a:pt x="415" y="248"/>
                </a:lnTo>
                <a:lnTo>
                  <a:pt x="420" y="244"/>
                </a:lnTo>
                <a:lnTo>
                  <a:pt x="426" y="240"/>
                </a:lnTo>
                <a:lnTo>
                  <a:pt x="430" y="236"/>
                </a:lnTo>
                <a:lnTo>
                  <a:pt x="434" y="225"/>
                </a:lnTo>
                <a:lnTo>
                  <a:pt x="438" y="215"/>
                </a:lnTo>
                <a:lnTo>
                  <a:pt x="449" y="215"/>
                </a:lnTo>
                <a:lnTo>
                  <a:pt x="459" y="217"/>
                </a:lnTo>
                <a:lnTo>
                  <a:pt x="459" y="215"/>
                </a:lnTo>
                <a:lnTo>
                  <a:pt x="457" y="213"/>
                </a:lnTo>
                <a:lnTo>
                  <a:pt x="451" y="207"/>
                </a:lnTo>
                <a:lnTo>
                  <a:pt x="445" y="198"/>
                </a:lnTo>
                <a:lnTo>
                  <a:pt x="451" y="186"/>
                </a:lnTo>
                <a:lnTo>
                  <a:pt x="457" y="180"/>
                </a:lnTo>
                <a:lnTo>
                  <a:pt x="449" y="173"/>
                </a:lnTo>
                <a:lnTo>
                  <a:pt x="443" y="165"/>
                </a:lnTo>
                <a:lnTo>
                  <a:pt x="453" y="159"/>
                </a:lnTo>
                <a:lnTo>
                  <a:pt x="463" y="154"/>
                </a:lnTo>
                <a:lnTo>
                  <a:pt x="453" y="146"/>
                </a:lnTo>
                <a:lnTo>
                  <a:pt x="441" y="136"/>
                </a:lnTo>
                <a:lnTo>
                  <a:pt x="441" y="127"/>
                </a:lnTo>
                <a:lnTo>
                  <a:pt x="441" y="115"/>
                </a:lnTo>
                <a:lnTo>
                  <a:pt x="432" y="109"/>
                </a:lnTo>
                <a:lnTo>
                  <a:pt x="424" y="102"/>
                </a:lnTo>
                <a:lnTo>
                  <a:pt x="420" y="84"/>
                </a:lnTo>
                <a:lnTo>
                  <a:pt x="413" y="71"/>
                </a:lnTo>
                <a:lnTo>
                  <a:pt x="403" y="63"/>
                </a:lnTo>
                <a:lnTo>
                  <a:pt x="394" y="56"/>
                </a:lnTo>
                <a:lnTo>
                  <a:pt x="388" y="48"/>
                </a:lnTo>
                <a:lnTo>
                  <a:pt x="382" y="40"/>
                </a:lnTo>
                <a:lnTo>
                  <a:pt x="380" y="38"/>
                </a:lnTo>
                <a:lnTo>
                  <a:pt x="380" y="36"/>
                </a:lnTo>
                <a:lnTo>
                  <a:pt x="378" y="36"/>
                </a:lnTo>
                <a:lnTo>
                  <a:pt x="374" y="38"/>
                </a:lnTo>
                <a:lnTo>
                  <a:pt x="370" y="44"/>
                </a:lnTo>
                <a:lnTo>
                  <a:pt x="363" y="48"/>
                </a:lnTo>
                <a:lnTo>
                  <a:pt x="357" y="52"/>
                </a:lnTo>
                <a:lnTo>
                  <a:pt x="349" y="56"/>
                </a:lnTo>
                <a:lnTo>
                  <a:pt x="338" y="56"/>
                </a:lnTo>
                <a:lnTo>
                  <a:pt x="328" y="58"/>
                </a:lnTo>
                <a:lnTo>
                  <a:pt x="317" y="50"/>
                </a:lnTo>
                <a:lnTo>
                  <a:pt x="303" y="46"/>
                </a:lnTo>
                <a:lnTo>
                  <a:pt x="296" y="50"/>
                </a:lnTo>
                <a:lnTo>
                  <a:pt x="286" y="56"/>
                </a:lnTo>
                <a:lnTo>
                  <a:pt x="280" y="52"/>
                </a:lnTo>
                <a:lnTo>
                  <a:pt x="273" y="50"/>
                </a:lnTo>
                <a:lnTo>
                  <a:pt x="269" y="58"/>
                </a:lnTo>
                <a:lnTo>
                  <a:pt x="263" y="67"/>
                </a:lnTo>
                <a:lnTo>
                  <a:pt x="257" y="67"/>
                </a:lnTo>
                <a:lnTo>
                  <a:pt x="250" y="67"/>
                </a:lnTo>
                <a:lnTo>
                  <a:pt x="250" y="73"/>
                </a:lnTo>
                <a:lnTo>
                  <a:pt x="248" y="77"/>
                </a:lnTo>
                <a:lnTo>
                  <a:pt x="246" y="81"/>
                </a:lnTo>
                <a:lnTo>
                  <a:pt x="242" y="84"/>
                </a:lnTo>
                <a:lnTo>
                  <a:pt x="234" y="90"/>
                </a:lnTo>
                <a:lnTo>
                  <a:pt x="225" y="94"/>
                </a:lnTo>
                <a:lnTo>
                  <a:pt x="221" y="86"/>
                </a:lnTo>
                <a:lnTo>
                  <a:pt x="217" y="77"/>
                </a:lnTo>
                <a:lnTo>
                  <a:pt x="215" y="71"/>
                </a:lnTo>
                <a:lnTo>
                  <a:pt x="219" y="67"/>
                </a:lnTo>
                <a:lnTo>
                  <a:pt x="223" y="61"/>
                </a:lnTo>
                <a:lnTo>
                  <a:pt x="227" y="56"/>
                </a:lnTo>
                <a:lnTo>
                  <a:pt x="227" y="50"/>
                </a:lnTo>
                <a:lnTo>
                  <a:pt x="225" y="46"/>
                </a:lnTo>
                <a:lnTo>
                  <a:pt x="221" y="42"/>
                </a:lnTo>
                <a:lnTo>
                  <a:pt x="217" y="40"/>
                </a:lnTo>
                <a:lnTo>
                  <a:pt x="204" y="31"/>
                </a:lnTo>
                <a:lnTo>
                  <a:pt x="192" y="21"/>
                </a:lnTo>
                <a:lnTo>
                  <a:pt x="186" y="10"/>
                </a:lnTo>
                <a:lnTo>
                  <a:pt x="184" y="0"/>
                </a:lnTo>
                <a:lnTo>
                  <a:pt x="177" y="4"/>
                </a:lnTo>
                <a:lnTo>
                  <a:pt x="163" y="12"/>
                </a:lnTo>
                <a:lnTo>
                  <a:pt x="148" y="12"/>
                </a:lnTo>
                <a:lnTo>
                  <a:pt x="133" y="12"/>
                </a:lnTo>
                <a:lnTo>
                  <a:pt x="117" y="17"/>
                </a:lnTo>
                <a:lnTo>
                  <a:pt x="100" y="21"/>
                </a:lnTo>
                <a:lnTo>
                  <a:pt x="81" y="19"/>
                </a:lnTo>
                <a:lnTo>
                  <a:pt x="62" y="17"/>
                </a:lnTo>
                <a:lnTo>
                  <a:pt x="46" y="21"/>
                </a:lnTo>
                <a:lnTo>
                  <a:pt x="31" y="29"/>
                </a:lnTo>
                <a:lnTo>
                  <a:pt x="17" y="19"/>
                </a:lnTo>
                <a:lnTo>
                  <a:pt x="10" y="12"/>
                </a:lnTo>
                <a:lnTo>
                  <a:pt x="6" y="21"/>
                </a:lnTo>
                <a:lnTo>
                  <a:pt x="0" y="36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1" name="Freeform 32"/>
          <p:cNvSpPr>
            <a:spLocks noChangeAspect="1"/>
          </p:cNvSpPr>
          <p:nvPr/>
        </p:nvSpPr>
        <p:spPr bwMode="auto">
          <a:xfrm>
            <a:off x="3140273" y="4158987"/>
            <a:ext cx="89170" cy="33146"/>
          </a:xfrm>
          <a:custGeom>
            <a:avLst/>
            <a:gdLst>
              <a:gd name="T0" fmla="*/ 0 w 19"/>
              <a:gd name="T1" fmla="*/ 2147483647 h 8"/>
              <a:gd name="T2" fmla="*/ 2147483647 w 19"/>
              <a:gd name="T3" fmla="*/ 2147483647 h 8"/>
              <a:gd name="T4" fmla="*/ 2147483647 w 19"/>
              <a:gd name="T5" fmla="*/ 0 h 8"/>
              <a:gd name="T6" fmla="*/ 2147483647 w 19"/>
              <a:gd name="T7" fmla="*/ 2147483647 h 8"/>
              <a:gd name="T8" fmla="*/ 2147483647 w 19"/>
              <a:gd name="T9" fmla="*/ 2147483647 h 8"/>
              <a:gd name="T10" fmla="*/ 2147483647 w 19"/>
              <a:gd name="T11" fmla="*/ 2147483647 h 8"/>
              <a:gd name="T12" fmla="*/ 2147483647 w 19"/>
              <a:gd name="T13" fmla="*/ 2147483647 h 8"/>
              <a:gd name="T14" fmla="*/ 2147483647 w 19"/>
              <a:gd name="T15" fmla="*/ 2147483647 h 8"/>
              <a:gd name="T16" fmla="*/ 0 w 19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8">
                <a:moveTo>
                  <a:pt x="0" y="4"/>
                </a:moveTo>
                <a:lnTo>
                  <a:pt x="4" y="2"/>
                </a:lnTo>
                <a:lnTo>
                  <a:pt x="10" y="0"/>
                </a:lnTo>
                <a:lnTo>
                  <a:pt x="15" y="2"/>
                </a:lnTo>
                <a:lnTo>
                  <a:pt x="19" y="4"/>
                </a:lnTo>
                <a:lnTo>
                  <a:pt x="15" y="8"/>
                </a:lnTo>
                <a:lnTo>
                  <a:pt x="8" y="8"/>
                </a:lnTo>
                <a:lnTo>
                  <a:pt x="2" y="6"/>
                </a:lnTo>
                <a:lnTo>
                  <a:pt x="0" y="4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62" name="Freeform 34"/>
          <p:cNvSpPr>
            <a:spLocks noChangeAspect="1"/>
          </p:cNvSpPr>
          <p:nvPr/>
        </p:nvSpPr>
        <p:spPr bwMode="auto">
          <a:xfrm>
            <a:off x="2655213" y="4002832"/>
            <a:ext cx="957303" cy="813470"/>
          </a:xfrm>
          <a:custGeom>
            <a:avLst/>
            <a:gdLst>
              <a:gd name="T0" fmla="*/ 2147483647 w 982"/>
              <a:gd name="T1" fmla="*/ 2147483647 h 862"/>
              <a:gd name="T2" fmla="*/ 2147483647 w 982"/>
              <a:gd name="T3" fmla="*/ 2147483647 h 862"/>
              <a:gd name="T4" fmla="*/ 2147483647 w 982"/>
              <a:gd name="T5" fmla="*/ 2147483647 h 862"/>
              <a:gd name="T6" fmla="*/ 2147483647 w 982"/>
              <a:gd name="T7" fmla="*/ 2147483647 h 862"/>
              <a:gd name="T8" fmla="*/ 2147483647 w 982"/>
              <a:gd name="T9" fmla="*/ 2147483647 h 862"/>
              <a:gd name="T10" fmla="*/ 2147483647 w 982"/>
              <a:gd name="T11" fmla="*/ 2147483647 h 862"/>
              <a:gd name="T12" fmla="*/ 2147483647 w 982"/>
              <a:gd name="T13" fmla="*/ 2147483647 h 862"/>
              <a:gd name="T14" fmla="*/ 2147483647 w 982"/>
              <a:gd name="T15" fmla="*/ 2147483647 h 862"/>
              <a:gd name="T16" fmla="*/ 2147483647 w 982"/>
              <a:gd name="T17" fmla="*/ 2147483647 h 862"/>
              <a:gd name="T18" fmla="*/ 2147483647 w 982"/>
              <a:gd name="T19" fmla="*/ 2147483647 h 862"/>
              <a:gd name="T20" fmla="*/ 2147483647 w 982"/>
              <a:gd name="T21" fmla="*/ 2147483647 h 862"/>
              <a:gd name="T22" fmla="*/ 2147483647 w 982"/>
              <a:gd name="T23" fmla="*/ 2147483647 h 862"/>
              <a:gd name="T24" fmla="*/ 2147483647 w 982"/>
              <a:gd name="T25" fmla="*/ 2147483647 h 862"/>
              <a:gd name="T26" fmla="*/ 2147483647 w 982"/>
              <a:gd name="T27" fmla="*/ 2147483647 h 862"/>
              <a:gd name="T28" fmla="*/ 2147483647 w 982"/>
              <a:gd name="T29" fmla="*/ 2147483647 h 862"/>
              <a:gd name="T30" fmla="*/ 2147483647 w 982"/>
              <a:gd name="T31" fmla="*/ 2147483647 h 862"/>
              <a:gd name="T32" fmla="*/ 2147483647 w 982"/>
              <a:gd name="T33" fmla="*/ 2147483647 h 862"/>
              <a:gd name="T34" fmla="*/ 2147483647 w 982"/>
              <a:gd name="T35" fmla="*/ 2147483647 h 862"/>
              <a:gd name="T36" fmla="*/ 2147483647 w 982"/>
              <a:gd name="T37" fmla="*/ 2147483647 h 862"/>
              <a:gd name="T38" fmla="*/ 2147483647 w 982"/>
              <a:gd name="T39" fmla="*/ 2147483647 h 862"/>
              <a:gd name="T40" fmla="*/ 2147483647 w 982"/>
              <a:gd name="T41" fmla="*/ 2147483647 h 862"/>
              <a:gd name="T42" fmla="*/ 2147483647 w 982"/>
              <a:gd name="T43" fmla="*/ 2147483647 h 862"/>
              <a:gd name="T44" fmla="*/ 2147483647 w 982"/>
              <a:gd name="T45" fmla="*/ 2147483647 h 862"/>
              <a:gd name="T46" fmla="*/ 2147483647 w 982"/>
              <a:gd name="T47" fmla="*/ 2147483647 h 862"/>
              <a:gd name="T48" fmla="*/ 2147483647 w 982"/>
              <a:gd name="T49" fmla="*/ 2147483647 h 862"/>
              <a:gd name="T50" fmla="*/ 2147483647 w 982"/>
              <a:gd name="T51" fmla="*/ 2147483647 h 862"/>
              <a:gd name="T52" fmla="*/ 2147483647 w 982"/>
              <a:gd name="T53" fmla="*/ 2147483647 h 862"/>
              <a:gd name="T54" fmla="*/ 2147483647 w 982"/>
              <a:gd name="T55" fmla="*/ 2147483647 h 862"/>
              <a:gd name="T56" fmla="*/ 2147483647 w 982"/>
              <a:gd name="T57" fmla="*/ 2147483647 h 862"/>
              <a:gd name="T58" fmla="*/ 2147483647 w 982"/>
              <a:gd name="T59" fmla="*/ 2147483647 h 862"/>
              <a:gd name="T60" fmla="*/ 2147483647 w 982"/>
              <a:gd name="T61" fmla="*/ 2147483647 h 862"/>
              <a:gd name="T62" fmla="*/ 2147483647 w 982"/>
              <a:gd name="T63" fmla="*/ 2147483647 h 862"/>
              <a:gd name="T64" fmla="*/ 2147483647 w 982"/>
              <a:gd name="T65" fmla="*/ 2147483647 h 862"/>
              <a:gd name="T66" fmla="*/ 2147483647 w 982"/>
              <a:gd name="T67" fmla="*/ 2147483647 h 862"/>
              <a:gd name="T68" fmla="*/ 2147483647 w 982"/>
              <a:gd name="T69" fmla="*/ 2147483647 h 862"/>
              <a:gd name="T70" fmla="*/ 2147483647 w 982"/>
              <a:gd name="T71" fmla="*/ 2147483647 h 862"/>
              <a:gd name="T72" fmla="*/ 2147483647 w 982"/>
              <a:gd name="T73" fmla="*/ 2147483647 h 862"/>
              <a:gd name="T74" fmla="*/ 2147483647 w 982"/>
              <a:gd name="T75" fmla="*/ 2147483647 h 862"/>
              <a:gd name="T76" fmla="*/ 2147483647 w 982"/>
              <a:gd name="T77" fmla="*/ 2147483647 h 862"/>
              <a:gd name="T78" fmla="*/ 2147483647 w 982"/>
              <a:gd name="T79" fmla="*/ 2147483647 h 862"/>
              <a:gd name="T80" fmla="*/ 2147483647 w 982"/>
              <a:gd name="T81" fmla="*/ 2147483647 h 862"/>
              <a:gd name="T82" fmla="*/ 2147483647 w 982"/>
              <a:gd name="T83" fmla="*/ 2147483647 h 862"/>
              <a:gd name="T84" fmla="*/ 2147483647 w 982"/>
              <a:gd name="T85" fmla="*/ 2147483647 h 862"/>
              <a:gd name="T86" fmla="*/ 2147483647 w 982"/>
              <a:gd name="T87" fmla="*/ 2147483647 h 862"/>
              <a:gd name="T88" fmla="*/ 2147483647 w 982"/>
              <a:gd name="T89" fmla="*/ 2147483647 h 862"/>
              <a:gd name="T90" fmla="*/ 2147483647 w 982"/>
              <a:gd name="T91" fmla="*/ 2147483647 h 862"/>
              <a:gd name="T92" fmla="*/ 2147483647 w 982"/>
              <a:gd name="T93" fmla="*/ 2147483647 h 862"/>
              <a:gd name="T94" fmla="*/ 2147483647 w 982"/>
              <a:gd name="T95" fmla="*/ 2147483647 h 862"/>
              <a:gd name="T96" fmla="*/ 2147483647 w 982"/>
              <a:gd name="T97" fmla="*/ 2147483647 h 862"/>
              <a:gd name="T98" fmla="*/ 2147483647 w 982"/>
              <a:gd name="T99" fmla="*/ 2147483647 h 862"/>
              <a:gd name="T100" fmla="*/ 2147483647 w 982"/>
              <a:gd name="T101" fmla="*/ 2147483647 h 862"/>
              <a:gd name="T102" fmla="*/ 2147483647 w 982"/>
              <a:gd name="T103" fmla="*/ 2147483647 h 862"/>
              <a:gd name="T104" fmla="*/ 2147483647 w 982"/>
              <a:gd name="T105" fmla="*/ 2147483647 h 862"/>
              <a:gd name="T106" fmla="*/ 2147483647 w 982"/>
              <a:gd name="T107" fmla="*/ 2147483647 h 862"/>
              <a:gd name="T108" fmla="*/ 2147483647 w 982"/>
              <a:gd name="T109" fmla="*/ 2147483647 h 862"/>
              <a:gd name="T110" fmla="*/ 2147483647 w 982"/>
              <a:gd name="T111" fmla="*/ 2147483647 h 862"/>
              <a:gd name="T112" fmla="*/ 2147483647 w 982"/>
              <a:gd name="T113" fmla="*/ 2147483647 h 862"/>
              <a:gd name="T114" fmla="*/ 2147483647 w 982"/>
              <a:gd name="T115" fmla="*/ 2147483647 h 862"/>
              <a:gd name="T116" fmla="*/ 2147483647 w 982"/>
              <a:gd name="T117" fmla="*/ 2147483647 h 8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82" h="862">
                <a:moveTo>
                  <a:pt x="908" y="315"/>
                </a:moveTo>
                <a:lnTo>
                  <a:pt x="908" y="315"/>
                </a:lnTo>
                <a:lnTo>
                  <a:pt x="906" y="313"/>
                </a:lnTo>
                <a:lnTo>
                  <a:pt x="906" y="306"/>
                </a:lnTo>
                <a:lnTo>
                  <a:pt x="900" y="298"/>
                </a:lnTo>
                <a:lnTo>
                  <a:pt x="894" y="306"/>
                </a:lnTo>
                <a:lnTo>
                  <a:pt x="886" y="311"/>
                </a:lnTo>
                <a:lnTo>
                  <a:pt x="883" y="308"/>
                </a:lnTo>
                <a:lnTo>
                  <a:pt x="877" y="306"/>
                </a:lnTo>
                <a:lnTo>
                  <a:pt x="873" y="311"/>
                </a:lnTo>
                <a:lnTo>
                  <a:pt x="865" y="317"/>
                </a:lnTo>
                <a:lnTo>
                  <a:pt x="862" y="325"/>
                </a:lnTo>
                <a:lnTo>
                  <a:pt x="860" y="331"/>
                </a:lnTo>
                <a:lnTo>
                  <a:pt x="865" y="332"/>
                </a:lnTo>
                <a:lnTo>
                  <a:pt x="871" y="331"/>
                </a:lnTo>
                <a:lnTo>
                  <a:pt x="879" y="327"/>
                </a:lnTo>
                <a:lnTo>
                  <a:pt x="886" y="321"/>
                </a:lnTo>
                <a:lnTo>
                  <a:pt x="892" y="321"/>
                </a:lnTo>
                <a:lnTo>
                  <a:pt x="896" y="321"/>
                </a:lnTo>
                <a:lnTo>
                  <a:pt x="896" y="323"/>
                </a:lnTo>
                <a:lnTo>
                  <a:pt x="898" y="325"/>
                </a:lnTo>
                <a:lnTo>
                  <a:pt x="894" y="332"/>
                </a:lnTo>
                <a:lnTo>
                  <a:pt x="888" y="342"/>
                </a:lnTo>
                <a:lnTo>
                  <a:pt x="883" y="348"/>
                </a:lnTo>
                <a:lnTo>
                  <a:pt x="877" y="357"/>
                </a:lnTo>
                <a:lnTo>
                  <a:pt x="863" y="352"/>
                </a:lnTo>
                <a:lnTo>
                  <a:pt x="854" y="346"/>
                </a:lnTo>
                <a:lnTo>
                  <a:pt x="852" y="357"/>
                </a:lnTo>
                <a:lnTo>
                  <a:pt x="852" y="369"/>
                </a:lnTo>
                <a:lnTo>
                  <a:pt x="844" y="371"/>
                </a:lnTo>
                <a:lnTo>
                  <a:pt x="837" y="371"/>
                </a:lnTo>
                <a:lnTo>
                  <a:pt x="835" y="380"/>
                </a:lnTo>
                <a:lnTo>
                  <a:pt x="831" y="390"/>
                </a:lnTo>
                <a:lnTo>
                  <a:pt x="810" y="390"/>
                </a:lnTo>
                <a:lnTo>
                  <a:pt x="794" y="390"/>
                </a:lnTo>
                <a:lnTo>
                  <a:pt x="789" y="400"/>
                </a:lnTo>
                <a:lnTo>
                  <a:pt x="783" y="411"/>
                </a:lnTo>
                <a:lnTo>
                  <a:pt x="781" y="417"/>
                </a:lnTo>
                <a:lnTo>
                  <a:pt x="775" y="421"/>
                </a:lnTo>
                <a:lnTo>
                  <a:pt x="769" y="425"/>
                </a:lnTo>
                <a:lnTo>
                  <a:pt x="762" y="427"/>
                </a:lnTo>
                <a:lnTo>
                  <a:pt x="760" y="425"/>
                </a:lnTo>
                <a:lnTo>
                  <a:pt x="758" y="423"/>
                </a:lnTo>
                <a:lnTo>
                  <a:pt x="760" y="419"/>
                </a:lnTo>
                <a:lnTo>
                  <a:pt x="764" y="415"/>
                </a:lnTo>
                <a:lnTo>
                  <a:pt x="771" y="405"/>
                </a:lnTo>
                <a:lnTo>
                  <a:pt x="777" y="402"/>
                </a:lnTo>
                <a:lnTo>
                  <a:pt x="777" y="396"/>
                </a:lnTo>
                <a:lnTo>
                  <a:pt x="775" y="390"/>
                </a:lnTo>
                <a:lnTo>
                  <a:pt x="789" y="379"/>
                </a:lnTo>
                <a:lnTo>
                  <a:pt x="804" y="369"/>
                </a:lnTo>
                <a:lnTo>
                  <a:pt x="804" y="359"/>
                </a:lnTo>
                <a:lnTo>
                  <a:pt x="804" y="350"/>
                </a:lnTo>
                <a:lnTo>
                  <a:pt x="817" y="346"/>
                </a:lnTo>
                <a:lnTo>
                  <a:pt x="833" y="342"/>
                </a:lnTo>
                <a:lnTo>
                  <a:pt x="837" y="331"/>
                </a:lnTo>
                <a:lnTo>
                  <a:pt x="840" y="319"/>
                </a:lnTo>
                <a:lnTo>
                  <a:pt x="852" y="311"/>
                </a:lnTo>
                <a:lnTo>
                  <a:pt x="863" y="304"/>
                </a:lnTo>
                <a:lnTo>
                  <a:pt x="862" y="294"/>
                </a:lnTo>
                <a:lnTo>
                  <a:pt x="858" y="281"/>
                </a:lnTo>
                <a:lnTo>
                  <a:pt x="862" y="277"/>
                </a:lnTo>
                <a:lnTo>
                  <a:pt x="867" y="277"/>
                </a:lnTo>
                <a:lnTo>
                  <a:pt x="873" y="273"/>
                </a:lnTo>
                <a:lnTo>
                  <a:pt x="879" y="263"/>
                </a:lnTo>
                <a:lnTo>
                  <a:pt x="883" y="261"/>
                </a:lnTo>
                <a:lnTo>
                  <a:pt x="888" y="261"/>
                </a:lnTo>
                <a:lnTo>
                  <a:pt x="890" y="260"/>
                </a:lnTo>
                <a:lnTo>
                  <a:pt x="892" y="258"/>
                </a:lnTo>
                <a:lnTo>
                  <a:pt x="896" y="252"/>
                </a:lnTo>
                <a:lnTo>
                  <a:pt x="896" y="242"/>
                </a:lnTo>
                <a:lnTo>
                  <a:pt x="902" y="240"/>
                </a:lnTo>
                <a:lnTo>
                  <a:pt x="908" y="238"/>
                </a:lnTo>
                <a:lnTo>
                  <a:pt x="911" y="237"/>
                </a:lnTo>
                <a:lnTo>
                  <a:pt x="913" y="235"/>
                </a:lnTo>
                <a:lnTo>
                  <a:pt x="915" y="231"/>
                </a:lnTo>
                <a:lnTo>
                  <a:pt x="915" y="223"/>
                </a:lnTo>
                <a:lnTo>
                  <a:pt x="917" y="219"/>
                </a:lnTo>
                <a:lnTo>
                  <a:pt x="921" y="217"/>
                </a:lnTo>
                <a:lnTo>
                  <a:pt x="925" y="215"/>
                </a:lnTo>
                <a:lnTo>
                  <a:pt x="929" y="215"/>
                </a:lnTo>
                <a:lnTo>
                  <a:pt x="931" y="214"/>
                </a:lnTo>
                <a:lnTo>
                  <a:pt x="934" y="208"/>
                </a:lnTo>
                <a:lnTo>
                  <a:pt x="936" y="200"/>
                </a:lnTo>
                <a:lnTo>
                  <a:pt x="938" y="187"/>
                </a:lnTo>
                <a:lnTo>
                  <a:pt x="938" y="181"/>
                </a:lnTo>
                <a:lnTo>
                  <a:pt x="936" y="175"/>
                </a:lnTo>
                <a:lnTo>
                  <a:pt x="934" y="171"/>
                </a:lnTo>
                <a:lnTo>
                  <a:pt x="931" y="169"/>
                </a:lnTo>
                <a:lnTo>
                  <a:pt x="925" y="169"/>
                </a:lnTo>
                <a:lnTo>
                  <a:pt x="917" y="167"/>
                </a:lnTo>
                <a:lnTo>
                  <a:pt x="910" y="162"/>
                </a:lnTo>
                <a:lnTo>
                  <a:pt x="904" y="154"/>
                </a:lnTo>
                <a:lnTo>
                  <a:pt x="904" y="150"/>
                </a:lnTo>
                <a:lnTo>
                  <a:pt x="902" y="148"/>
                </a:lnTo>
                <a:lnTo>
                  <a:pt x="902" y="144"/>
                </a:lnTo>
                <a:lnTo>
                  <a:pt x="904" y="142"/>
                </a:lnTo>
                <a:lnTo>
                  <a:pt x="911" y="144"/>
                </a:lnTo>
                <a:lnTo>
                  <a:pt x="919" y="146"/>
                </a:lnTo>
                <a:lnTo>
                  <a:pt x="921" y="152"/>
                </a:lnTo>
                <a:lnTo>
                  <a:pt x="923" y="156"/>
                </a:lnTo>
                <a:lnTo>
                  <a:pt x="925" y="156"/>
                </a:lnTo>
                <a:lnTo>
                  <a:pt x="929" y="156"/>
                </a:lnTo>
                <a:lnTo>
                  <a:pt x="929" y="144"/>
                </a:lnTo>
                <a:lnTo>
                  <a:pt x="929" y="139"/>
                </a:lnTo>
                <a:lnTo>
                  <a:pt x="927" y="133"/>
                </a:lnTo>
                <a:lnTo>
                  <a:pt x="921" y="129"/>
                </a:lnTo>
                <a:lnTo>
                  <a:pt x="921" y="121"/>
                </a:lnTo>
                <a:lnTo>
                  <a:pt x="919" y="114"/>
                </a:lnTo>
                <a:lnTo>
                  <a:pt x="917" y="106"/>
                </a:lnTo>
                <a:lnTo>
                  <a:pt x="911" y="104"/>
                </a:lnTo>
                <a:lnTo>
                  <a:pt x="908" y="112"/>
                </a:lnTo>
                <a:lnTo>
                  <a:pt x="906" y="119"/>
                </a:lnTo>
                <a:lnTo>
                  <a:pt x="900" y="116"/>
                </a:lnTo>
                <a:lnTo>
                  <a:pt x="898" y="112"/>
                </a:lnTo>
                <a:lnTo>
                  <a:pt x="896" y="110"/>
                </a:lnTo>
                <a:lnTo>
                  <a:pt x="898" y="106"/>
                </a:lnTo>
                <a:lnTo>
                  <a:pt x="898" y="100"/>
                </a:lnTo>
                <a:lnTo>
                  <a:pt x="898" y="96"/>
                </a:lnTo>
                <a:lnTo>
                  <a:pt x="896" y="96"/>
                </a:lnTo>
                <a:lnTo>
                  <a:pt x="892" y="96"/>
                </a:lnTo>
                <a:lnTo>
                  <a:pt x="883" y="100"/>
                </a:lnTo>
                <a:lnTo>
                  <a:pt x="877" y="100"/>
                </a:lnTo>
                <a:lnTo>
                  <a:pt x="875" y="95"/>
                </a:lnTo>
                <a:lnTo>
                  <a:pt x="877" y="87"/>
                </a:lnTo>
                <a:lnTo>
                  <a:pt x="871" y="81"/>
                </a:lnTo>
                <a:lnTo>
                  <a:pt x="867" y="77"/>
                </a:lnTo>
                <a:lnTo>
                  <a:pt x="865" y="73"/>
                </a:lnTo>
                <a:lnTo>
                  <a:pt x="863" y="70"/>
                </a:lnTo>
                <a:lnTo>
                  <a:pt x="860" y="68"/>
                </a:lnTo>
                <a:lnTo>
                  <a:pt x="854" y="70"/>
                </a:lnTo>
                <a:lnTo>
                  <a:pt x="840" y="75"/>
                </a:lnTo>
                <a:lnTo>
                  <a:pt x="825" y="79"/>
                </a:lnTo>
                <a:lnTo>
                  <a:pt x="806" y="75"/>
                </a:lnTo>
                <a:lnTo>
                  <a:pt x="791" y="75"/>
                </a:lnTo>
                <a:lnTo>
                  <a:pt x="789" y="77"/>
                </a:lnTo>
                <a:lnTo>
                  <a:pt x="791" y="81"/>
                </a:lnTo>
                <a:lnTo>
                  <a:pt x="792" y="85"/>
                </a:lnTo>
                <a:lnTo>
                  <a:pt x="796" y="91"/>
                </a:lnTo>
                <a:lnTo>
                  <a:pt x="794" y="96"/>
                </a:lnTo>
                <a:lnTo>
                  <a:pt x="791" y="98"/>
                </a:lnTo>
                <a:lnTo>
                  <a:pt x="787" y="100"/>
                </a:lnTo>
                <a:lnTo>
                  <a:pt x="779" y="102"/>
                </a:lnTo>
                <a:lnTo>
                  <a:pt x="773" y="100"/>
                </a:lnTo>
                <a:lnTo>
                  <a:pt x="769" y="98"/>
                </a:lnTo>
                <a:lnTo>
                  <a:pt x="766" y="96"/>
                </a:lnTo>
                <a:lnTo>
                  <a:pt x="764" y="93"/>
                </a:lnTo>
                <a:lnTo>
                  <a:pt x="773" y="77"/>
                </a:lnTo>
                <a:lnTo>
                  <a:pt x="779" y="60"/>
                </a:lnTo>
                <a:lnTo>
                  <a:pt x="775" y="58"/>
                </a:lnTo>
                <a:lnTo>
                  <a:pt x="771" y="56"/>
                </a:lnTo>
                <a:lnTo>
                  <a:pt x="768" y="58"/>
                </a:lnTo>
                <a:lnTo>
                  <a:pt x="764" y="58"/>
                </a:lnTo>
                <a:lnTo>
                  <a:pt x="752" y="60"/>
                </a:lnTo>
                <a:lnTo>
                  <a:pt x="743" y="62"/>
                </a:lnTo>
                <a:lnTo>
                  <a:pt x="739" y="58"/>
                </a:lnTo>
                <a:lnTo>
                  <a:pt x="737" y="54"/>
                </a:lnTo>
                <a:lnTo>
                  <a:pt x="731" y="54"/>
                </a:lnTo>
                <a:lnTo>
                  <a:pt x="727" y="56"/>
                </a:lnTo>
                <a:lnTo>
                  <a:pt x="723" y="56"/>
                </a:lnTo>
                <a:lnTo>
                  <a:pt x="721" y="54"/>
                </a:lnTo>
                <a:lnTo>
                  <a:pt x="720" y="52"/>
                </a:lnTo>
                <a:lnTo>
                  <a:pt x="720" y="48"/>
                </a:lnTo>
                <a:lnTo>
                  <a:pt x="721" y="43"/>
                </a:lnTo>
                <a:lnTo>
                  <a:pt x="729" y="37"/>
                </a:lnTo>
                <a:lnTo>
                  <a:pt x="739" y="33"/>
                </a:lnTo>
                <a:lnTo>
                  <a:pt x="746" y="29"/>
                </a:lnTo>
                <a:lnTo>
                  <a:pt x="743" y="22"/>
                </a:lnTo>
                <a:lnTo>
                  <a:pt x="735" y="16"/>
                </a:lnTo>
                <a:lnTo>
                  <a:pt x="731" y="16"/>
                </a:lnTo>
                <a:lnTo>
                  <a:pt x="729" y="16"/>
                </a:lnTo>
                <a:lnTo>
                  <a:pt x="725" y="16"/>
                </a:lnTo>
                <a:lnTo>
                  <a:pt x="721" y="12"/>
                </a:lnTo>
                <a:lnTo>
                  <a:pt x="720" y="6"/>
                </a:lnTo>
                <a:lnTo>
                  <a:pt x="716" y="2"/>
                </a:lnTo>
                <a:lnTo>
                  <a:pt x="712" y="0"/>
                </a:lnTo>
                <a:lnTo>
                  <a:pt x="706" y="0"/>
                </a:lnTo>
                <a:lnTo>
                  <a:pt x="700" y="0"/>
                </a:lnTo>
                <a:lnTo>
                  <a:pt x="697" y="4"/>
                </a:lnTo>
                <a:lnTo>
                  <a:pt x="695" y="10"/>
                </a:lnTo>
                <a:lnTo>
                  <a:pt x="691" y="14"/>
                </a:lnTo>
                <a:lnTo>
                  <a:pt x="687" y="16"/>
                </a:lnTo>
                <a:lnTo>
                  <a:pt x="683" y="18"/>
                </a:lnTo>
                <a:lnTo>
                  <a:pt x="681" y="20"/>
                </a:lnTo>
                <a:lnTo>
                  <a:pt x="681" y="22"/>
                </a:lnTo>
                <a:lnTo>
                  <a:pt x="679" y="27"/>
                </a:lnTo>
                <a:lnTo>
                  <a:pt x="677" y="33"/>
                </a:lnTo>
                <a:lnTo>
                  <a:pt x="672" y="35"/>
                </a:lnTo>
                <a:lnTo>
                  <a:pt x="666" y="35"/>
                </a:lnTo>
                <a:lnTo>
                  <a:pt x="662" y="35"/>
                </a:lnTo>
                <a:lnTo>
                  <a:pt x="658" y="39"/>
                </a:lnTo>
                <a:lnTo>
                  <a:pt x="656" y="45"/>
                </a:lnTo>
                <a:lnTo>
                  <a:pt x="654" y="52"/>
                </a:lnTo>
                <a:lnTo>
                  <a:pt x="650" y="64"/>
                </a:lnTo>
                <a:lnTo>
                  <a:pt x="649" y="75"/>
                </a:lnTo>
                <a:lnTo>
                  <a:pt x="643" y="79"/>
                </a:lnTo>
                <a:lnTo>
                  <a:pt x="643" y="83"/>
                </a:lnTo>
                <a:lnTo>
                  <a:pt x="647" y="89"/>
                </a:lnTo>
                <a:lnTo>
                  <a:pt x="649" y="95"/>
                </a:lnTo>
                <a:lnTo>
                  <a:pt x="647" y="98"/>
                </a:lnTo>
                <a:lnTo>
                  <a:pt x="647" y="104"/>
                </a:lnTo>
                <a:lnTo>
                  <a:pt x="654" y="108"/>
                </a:lnTo>
                <a:lnTo>
                  <a:pt x="664" y="114"/>
                </a:lnTo>
                <a:lnTo>
                  <a:pt x="666" y="116"/>
                </a:lnTo>
                <a:lnTo>
                  <a:pt x="668" y="119"/>
                </a:lnTo>
                <a:lnTo>
                  <a:pt x="668" y="121"/>
                </a:lnTo>
                <a:lnTo>
                  <a:pt x="666" y="125"/>
                </a:lnTo>
                <a:lnTo>
                  <a:pt x="658" y="121"/>
                </a:lnTo>
                <a:lnTo>
                  <a:pt x="647" y="116"/>
                </a:lnTo>
                <a:lnTo>
                  <a:pt x="639" y="114"/>
                </a:lnTo>
                <a:lnTo>
                  <a:pt x="627" y="110"/>
                </a:lnTo>
                <a:lnTo>
                  <a:pt x="614" y="110"/>
                </a:lnTo>
                <a:lnTo>
                  <a:pt x="597" y="110"/>
                </a:lnTo>
                <a:lnTo>
                  <a:pt x="601" y="119"/>
                </a:lnTo>
                <a:lnTo>
                  <a:pt x="608" y="127"/>
                </a:lnTo>
                <a:lnTo>
                  <a:pt x="612" y="133"/>
                </a:lnTo>
                <a:lnTo>
                  <a:pt x="616" y="137"/>
                </a:lnTo>
                <a:lnTo>
                  <a:pt x="616" y="142"/>
                </a:lnTo>
                <a:lnTo>
                  <a:pt x="616" y="146"/>
                </a:lnTo>
                <a:lnTo>
                  <a:pt x="610" y="142"/>
                </a:lnTo>
                <a:lnTo>
                  <a:pt x="604" y="137"/>
                </a:lnTo>
                <a:lnTo>
                  <a:pt x="597" y="135"/>
                </a:lnTo>
                <a:lnTo>
                  <a:pt x="591" y="133"/>
                </a:lnTo>
                <a:lnTo>
                  <a:pt x="585" y="133"/>
                </a:lnTo>
                <a:lnTo>
                  <a:pt x="579" y="137"/>
                </a:lnTo>
                <a:lnTo>
                  <a:pt x="574" y="142"/>
                </a:lnTo>
                <a:lnTo>
                  <a:pt x="570" y="150"/>
                </a:lnTo>
                <a:lnTo>
                  <a:pt x="560" y="154"/>
                </a:lnTo>
                <a:lnTo>
                  <a:pt x="549" y="160"/>
                </a:lnTo>
                <a:lnTo>
                  <a:pt x="533" y="156"/>
                </a:lnTo>
                <a:lnTo>
                  <a:pt x="524" y="156"/>
                </a:lnTo>
                <a:lnTo>
                  <a:pt x="528" y="150"/>
                </a:lnTo>
                <a:lnTo>
                  <a:pt x="530" y="142"/>
                </a:lnTo>
                <a:lnTo>
                  <a:pt x="508" y="139"/>
                </a:lnTo>
                <a:lnTo>
                  <a:pt x="487" y="135"/>
                </a:lnTo>
                <a:lnTo>
                  <a:pt x="484" y="141"/>
                </a:lnTo>
                <a:lnTo>
                  <a:pt x="480" y="144"/>
                </a:lnTo>
                <a:lnTo>
                  <a:pt x="476" y="142"/>
                </a:lnTo>
                <a:lnTo>
                  <a:pt x="474" y="141"/>
                </a:lnTo>
                <a:lnTo>
                  <a:pt x="470" y="141"/>
                </a:lnTo>
                <a:lnTo>
                  <a:pt x="466" y="142"/>
                </a:lnTo>
                <a:lnTo>
                  <a:pt x="466" y="146"/>
                </a:lnTo>
                <a:lnTo>
                  <a:pt x="466" y="148"/>
                </a:lnTo>
                <a:lnTo>
                  <a:pt x="470" y="148"/>
                </a:lnTo>
                <a:lnTo>
                  <a:pt x="472" y="150"/>
                </a:lnTo>
                <a:lnTo>
                  <a:pt x="478" y="152"/>
                </a:lnTo>
                <a:lnTo>
                  <a:pt x="480" y="154"/>
                </a:lnTo>
                <a:lnTo>
                  <a:pt x="468" y="162"/>
                </a:lnTo>
                <a:lnTo>
                  <a:pt x="449" y="171"/>
                </a:lnTo>
                <a:lnTo>
                  <a:pt x="443" y="167"/>
                </a:lnTo>
                <a:lnTo>
                  <a:pt x="439" y="167"/>
                </a:lnTo>
                <a:lnTo>
                  <a:pt x="434" y="169"/>
                </a:lnTo>
                <a:lnTo>
                  <a:pt x="428" y="173"/>
                </a:lnTo>
                <a:lnTo>
                  <a:pt x="420" y="173"/>
                </a:lnTo>
                <a:lnTo>
                  <a:pt x="414" y="169"/>
                </a:lnTo>
                <a:lnTo>
                  <a:pt x="411" y="169"/>
                </a:lnTo>
                <a:lnTo>
                  <a:pt x="407" y="169"/>
                </a:lnTo>
                <a:lnTo>
                  <a:pt x="401" y="173"/>
                </a:lnTo>
                <a:lnTo>
                  <a:pt x="395" y="179"/>
                </a:lnTo>
                <a:lnTo>
                  <a:pt x="386" y="181"/>
                </a:lnTo>
                <a:lnTo>
                  <a:pt x="376" y="177"/>
                </a:lnTo>
                <a:lnTo>
                  <a:pt x="372" y="179"/>
                </a:lnTo>
                <a:lnTo>
                  <a:pt x="365" y="181"/>
                </a:lnTo>
                <a:lnTo>
                  <a:pt x="359" y="189"/>
                </a:lnTo>
                <a:lnTo>
                  <a:pt x="349" y="200"/>
                </a:lnTo>
                <a:lnTo>
                  <a:pt x="340" y="200"/>
                </a:lnTo>
                <a:lnTo>
                  <a:pt x="334" y="202"/>
                </a:lnTo>
                <a:lnTo>
                  <a:pt x="338" y="214"/>
                </a:lnTo>
                <a:lnTo>
                  <a:pt x="340" y="223"/>
                </a:lnTo>
                <a:lnTo>
                  <a:pt x="338" y="225"/>
                </a:lnTo>
                <a:lnTo>
                  <a:pt x="332" y="229"/>
                </a:lnTo>
                <a:lnTo>
                  <a:pt x="328" y="233"/>
                </a:lnTo>
                <a:lnTo>
                  <a:pt x="322" y="233"/>
                </a:lnTo>
                <a:lnTo>
                  <a:pt x="317" y="225"/>
                </a:lnTo>
                <a:lnTo>
                  <a:pt x="311" y="219"/>
                </a:lnTo>
                <a:lnTo>
                  <a:pt x="309" y="223"/>
                </a:lnTo>
                <a:lnTo>
                  <a:pt x="309" y="227"/>
                </a:lnTo>
                <a:lnTo>
                  <a:pt x="311" y="233"/>
                </a:lnTo>
                <a:lnTo>
                  <a:pt x="313" y="237"/>
                </a:lnTo>
                <a:lnTo>
                  <a:pt x="319" y="248"/>
                </a:lnTo>
                <a:lnTo>
                  <a:pt x="322" y="260"/>
                </a:lnTo>
                <a:lnTo>
                  <a:pt x="319" y="267"/>
                </a:lnTo>
                <a:lnTo>
                  <a:pt x="317" y="273"/>
                </a:lnTo>
                <a:lnTo>
                  <a:pt x="319" y="279"/>
                </a:lnTo>
                <a:lnTo>
                  <a:pt x="319" y="283"/>
                </a:lnTo>
                <a:lnTo>
                  <a:pt x="319" y="288"/>
                </a:lnTo>
                <a:lnTo>
                  <a:pt x="317" y="294"/>
                </a:lnTo>
                <a:lnTo>
                  <a:pt x="320" y="304"/>
                </a:lnTo>
                <a:lnTo>
                  <a:pt x="324" y="311"/>
                </a:lnTo>
                <a:lnTo>
                  <a:pt x="319" y="319"/>
                </a:lnTo>
                <a:lnTo>
                  <a:pt x="313" y="325"/>
                </a:lnTo>
                <a:lnTo>
                  <a:pt x="305" y="329"/>
                </a:lnTo>
                <a:lnTo>
                  <a:pt x="299" y="329"/>
                </a:lnTo>
                <a:lnTo>
                  <a:pt x="294" y="329"/>
                </a:lnTo>
                <a:lnTo>
                  <a:pt x="292" y="329"/>
                </a:lnTo>
                <a:lnTo>
                  <a:pt x="288" y="325"/>
                </a:lnTo>
                <a:lnTo>
                  <a:pt x="290" y="321"/>
                </a:lnTo>
                <a:lnTo>
                  <a:pt x="294" y="315"/>
                </a:lnTo>
                <a:lnTo>
                  <a:pt x="296" y="311"/>
                </a:lnTo>
                <a:lnTo>
                  <a:pt x="296" y="309"/>
                </a:lnTo>
                <a:lnTo>
                  <a:pt x="292" y="306"/>
                </a:lnTo>
                <a:lnTo>
                  <a:pt x="278" y="308"/>
                </a:lnTo>
                <a:lnTo>
                  <a:pt x="267" y="311"/>
                </a:lnTo>
                <a:lnTo>
                  <a:pt x="251" y="308"/>
                </a:lnTo>
                <a:lnTo>
                  <a:pt x="236" y="308"/>
                </a:lnTo>
                <a:lnTo>
                  <a:pt x="221" y="306"/>
                </a:lnTo>
                <a:lnTo>
                  <a:pt x="203" y="306"/>
                </a:lnTo>
                <a:lnTo>
                  <a:pt x="192" y="304"/>
                </a:lnTo>
                <a:lnTo>
                  <a:pt x="178" y="300"/>
                </a:lnTo>
                <a:lnTo>
                  <a:pt x="171" y="298"/>
                </a:lnTo>
                <a:lnTo>
                  <a:pt x="163" y="298"/>
                </a:lnTo>
                <a:lnTo>
                  <a:pt x="155" y="298"/>
                </a:lnTo>
                <a:lnTo>
                  <a:pt x="148" y="300"/>
                </a:lnTo>
                <a:lnTo>
                  <a:pt x="142" y="306"/>
                </a:lnTo>
                <a:lnTo>
                  <a:pt x="138" y="309"/>
                </a:lnTo>
                <a:lnTo>
                  <a:pt x="134" y="317"/>
                </a:lnTo>
                <a:lnTo>
                  <a:pt x="134" y="323"/>
                </a:lnTo>
                <a:lnTo>
                  <a:pt x="134" y="336"/>
                </a:lnTo>
                <a:lnTo>
                  <a:pt x="134" y="350"/>
                </a:lnTo>
                <a:lnTo>
                  <a:pt x="131" y="363"/>
                </a:lnTo>
                <a:lnTo>
                  <a:pt x="127" y="375"/>
                </a:lnTo>
                <a:lnTo>
                  <a:pt x="127" y="380"/>
                </a:lnTo>
                <a:lnTo>
                  <a:pt x="127" y="386"/>
                </a:lnTo>
                <a:lnTo>
                  <a:pt x="127" y="390"/>
                </a:lnTo>
                <a:lnTo>
                  <a:pt x="129" y="392"/>
                </a:lnTo>
                <a:lnTo>
                  <a:pt x="146" y="402"/>
                </a:lnTo>
                <a:lnTo>
                  <a:pt x="159" y="413"/>
                </a:lnTo>
                <a:lnTo>
                  <a:pt x="159" y="427"/>
                </a:lnTo>
                <a:lnTo>
                  <a:pt x="159" y="438"/>
                </a:lnTo>
                <a:lnTo>
                  <a:pt x="165" y="444"/>
                </a:lnTo>
                <a:lnTo>
                  <a:pt x="171" y="450"/>
                </a:lnTo>
                <a:lnTo>
                  <a:pt x="175" y="453"/>
                </a:lnTo>
                <a:lnTo>
                  <a:pt x="175" y="459"/>
                </a:lnTo>
                <a:lnTo>
                  <a:pt x="175" y="465"/>
                </a:lnTo>
                <a:lnTo>
                  <a:pt x="175" y="475"/>
                </a:lnTo>
                <a:lnTo>
                  <a:pt x="167" y="488"/>
                </a:lnTo>
                <a:lnTo>
                  <a:pt x="161" y="501"/>
                </a:lnTo>
                <a:lnTo>
                  <a:pt x="161" y="517"/>
                </a:lnTo>
                <a:lnTo>
                  <a:pt x="163" y="530"/>
                </a:lnTo>
                <a:lnTo>
                  <a:pt x="163" y="546"/>
                </a:lnTo>
                <a:lnTo>
                  <a:pt x="163" y="561"/>
                </a:lnTo>
                <a:lnTo>
                  <a:pt x="155" y="574"/>
                </a:lnTo>
                <a:lnTo>
                  <a:pt x="146" y="588"/>
                </a:lnTo>
                <a:lnTo>
                  <a:pt x="144" y="605"/>
                </a:lnTo>
                <a:lnTo>
                  <a:pt x="144" y="618"/>
                </a:lnTo>
                <a:lnTo>
                  <a:pt x="150" y="626"/>
                </a:lnTo>
                <a:lnTo>
                  <a:pt x="159" y="636"/>
                </a:lnTo>
                <a:lnTo>
                  <a:pt x="163" y="640"/>
                </a:lnTo>
                <a:lnTo>
                  <a:pt x="165" y="645"/>
                </a:lnTo>
                <a:lnTo>
                  <a:pt x="163" y="649"/>
                </a:lnTo>
                <a:lnTo>
                  <a:pt x="159" y="653"/>
                </a:lnTo>
                <a:lnTo>
                  <a:pt x="154" y="653"/>
                </a:lnTo>
                <a:lnTo>
                  <a:pt x="150" y="655"/>
                </a:lnTo>
                <a:lnTo>
                  <a:pt x="146" y="653"/>
                </a:lnTo>
                <a:lnTo>
                  <a:pt x="144" y="651"/>
                </a:lnTo>
                <a:lnTo>
                  <a:pt x="138" y="643"/>
                </a:lnTo>
                <a:lnTo>
                  <a:pt x="129" y="628"/>
                </a:lnTo>
                <a:lnTo>
                  <a:pt x="129" y="613"/>
                </a:lnTo>
                <a:lnTo>
                  <a:pt x="131" y="605"/>
                </a:lnTo>
                <a:lnTo>
                  <a:pt x="127" y="597"/>
                </a:lnTo>
                <a:lnTo>
                  <a:pt x="115" y="588"/>
                </a:lnTo>
                <a:lnTo>
                  <a:pt x="115" y="584"/>
                </a:lnTo>
                <a:lnTo>
                  <a:pt x="117" y="580"/>
                </a:lnTo>
                <a:lnTo>
                  <a:pt x="121" y="576"/>
                </a:lnTo>
                <a:lnTo>
                  <a:pt x="129" y="574"/>
                </a:lnTo>
                <a:lnTo>
                  <a:pt x="132" y="561"/>
                </a:lnTo>
                <a:lnTo>
                  <a:pt x="138" y="547"/>
                </a:lnTo>
                <a:lnTo>
                  <a:pt x="146" y="542"/>
                </a:lnTo>
                <a:lnTo>
                  <a:pt x="148" y="534"/>
                </a:lnTo>
                <a:lnTo>
                  <a:pt x="148" y="528"/>
                </a:lnTo>
                <a:lnTo>
                  <a:pt x="144" y="522"/>
                </a:lnTo>
                <a:lnTo>
                  <a:pt x="138" y="528"/>
                </a:lnTo>
                <a:lnTo>
                  <a:pt x="134" y="536"/>
                </a:lnTo>
                <a:lnTo>
                  <a:pt x="131" y="540"/>
                </a:lnTo>
                <a:lnTo>
                  <a:pt x="129" y="542"/>
                </a:lnTo>
                <a:lnTo>
                  <a:pt x="123" y="544"/>
                </a:lnTo>
                <a:lnTo>
                  <a:pt x="117" y="542"/>
                </a:lnTo>
                <a:lnTo>
                  <a:pt x="117" y="534"/>
                </a:lnTo>
                <a:lnTo>
                  <a:pt x="119" y="526"/>
                </a:lnTo>
                <a:lnTo>
                  <a:pt x="123" y="517"/>
                </a:lnTo>
                <a:lnTo>
                  <a:pt x="129" y="509"/>
                </a:lnTo>
                <a:lnTo>
                  <a:pt x="129" y="499"/>
                </a:lnTo>
                <a:lnTo>
                  <a:pt x="131" y="492"/>
                </a:lnTo>
                <a:lnTo>
                  <a:pt x="144" y="490"/>
                </a:lnTo>
                <a:lnTo>
                  <a:pt x="161" y="482"/>
                </a:lnTo>
                <a:lnTo>
                  <a:pt x="163" y="475"/>
                </a:lnTo>
                <a:lnTo>
                  <a:pt x="167" y="467"/>
                </a:lnTo>
                <a:lnTo>
                  <a:pt x="165" y="463"/>
                </a:lnTo>
                <a:lnTo>
                  <a:pt x="161" y="461"/>
                </a:lnTo>
                <a:lnTo>
                  <a:pt x="155" y="459"/>
                </a:lnTo>
                <a:lnTo>
                  <a:pt x="148" y="457"/>
                </a:lnTo>
                <a:lnTo>
                  <a:pt x="132" y="455"/>
                </a:lnTo>
                <a:lnTo>
                  <a:pt x="121" y="451"/>
                </a:lnTo>
                <a:lnTo>
                  <a:pt x="113" y="428"/>
                </a:lnTo>
                <a:lnTo>
                  <a:pt x="106" y="409"/>
                </a:lnTo>
                <a:lnTo>
                  <a:pt x="92" y="392"/>
                </a:lnTo>
                <a:lnTo>
                  <a:pt x="77" y="375"/>
                </a:lnTo>
                <a:lnTo>
                  <a:pt x="69" y="375"/>
                </a:lnTo>
                <a:lnTo>
                  <a:pt x="61" y="375"/>
                </a:lnTo>
                <a:lnTo>
                  <a:pt x="60" y="379"/>
                </a:lnTo>
                <a:lnTo>
                  <a:pt x="61" y="382"/>
                </a:lnTo>
                <a:lnTo>
                  <a:pt x="61" y="386"/>
                </a:lnTo>
                <a:lnTo>
                  <a:pt x="65" y="390"/>
                </a:lnTo>
                <a:lnTo>
                  <a:pt x="73" y="394"/>
                </a:lnTo>
                <a:lnTo>
                  <a:pt x="86" y="396"/>
                </a:lnTo>
                <a:lnTo>
                  <a:pt x="86" y="413"/>
                </a:lnTo>
                <a:lnTo>
                  <a:pt x="83" y="425"/>
                </a:lnTo>
                <a:lnTo>
                  <a:pt x="77" y="430"/>
                </a:lnTo>
                <a:lnTo>
                  <a:pt x="71" y="434"/>
                </a:lnTo>
                <a:lnTo>
                  <a:pt x="65" y="436"/>
                </a:lnTo>
                <a:lnTo>
                  <a:pt x="58" y="438"/>
                </a:lnTo>
                <a:lnTo>
                  <a:pt x="54" y="440"/>
                </a:lnTo>
                <a:lnTo>
                  <a:pt x="52" y="446"/>
                </a:lnTo>
                <a:lnTo>
                  <a:pt x="54" y="453"/>
                </a:lnTo>
                <a:lnTo>
                  <a:pt x="58" y="459"/>
                </a:lnTo>
                <a:lnTo>
                  <a:pt x="63" y="467"/>
                </a:lnTo>
                <a:lnTo>
                  <a:pt x="67" y="473"/>
                </a:lnTo>
                <a:lnTo>
                  <a:pt x="73" y="480"/>
                </a:lnTo>
                <a:lnTo>
                  <a:pt x="75" y="490"/>
                </a:lnTo>
                <a:lnTo>
                  <a:pt x="77" y="499"/>
                </a:lnTo>
                <a:lnTo>
                  <a:pt x="77" y="513"/>
                </a:lnTo>
                <a:lnTo>
                  <a:pt x="77" y="522"/>
                </a:lnTo>
                <a:lnTo>
                  <a:pt x="77" y="532"/>
                </a:lnTo>
                <a:lnTo>
                  <a:pt x="75" y="540"/>
                </a:lnTo>
                <a:lnTo>
                  <a:pt x="71" y="546"/>
                </a:lnTo>
                <a:lnTo>
                  <a:pt x="61" y="546"/>
                </a:lnTo>
                <a:lnTo>
                  <a:pt x="50" y="546"/>
                </a:lnTo>
                <a:lnTo>
                  <a:pt x="42" y="557"/>
                </a:lnTo>
                <a:lnTo>
                  <a:pt x="35" y="565"/>
                </a:lnTo>
                <a:lnTo>
                  <a:pt x="29" y="569"/>
                </a:lnTo>
                <a:lnTo>
                  <a:pt x="21" y="572"/>
                </a:lnTo>
                <a:lnTo>
                  <a:pt x="15" y="574"/>
                </a:lnTo>
                <a:lnTo>
                  <a:pt x="10" y="576"/>
                </a:lnTo>
                <a:lnTo>
                  <a:pt x="6" y="580"/>
                </a:lnTo>
                <a:lnTo>
                  <a:pt x="2" y="586"/>
                </a:lnTo>
                <a:lnTo>
                  <a:pt x="0" y="593"/>
                </a:lnTo>
                <a:lnTo>
                  <a:pt x="2" y="599"/>
                </a:lnTo>
                <a:lnTo>
                  <a:pt x="4" y="603"/>
                </a:lnTo>
                <a:lnTo>
                  <a:pt x="6" y="609"/>
                </a:lnTo>
                <a:lnTo>
                  <a:pt x="13" y="624"/>
                </a:lnTo>
                <a:lnTo>
                  <a:pt x="21" y="649"/>
                </a:lnTo>
                <a:lnTo>
                  <a:pt x="27" y="653"/>
                </a:lnTo>
                <a:lnTo>
                  <a:pt x="36" y="653"/>
                </a:lnTo>
                <a:lnTo>
                  <a:pt x="44" y="653"/>
                </a:lnTo>
                <a:lnTo>
                  <a:pt x="54" y="651"/>
                </a:lnTo>
                <a:lnTo>
                  <a:pt x="61" y="649"/>
                </a:lnTo>
                <a:lnTo>
                  <a:pt x="69" y="647"/>
                </a:lnTo>
                <a:lnTo>
                  <a:pt x="75" y="647"/>
                </a:lnTo>
                <a:lnTo>
                  <a:pt x="79" y="649"/>
                </a:lnTo>
                <a:lnTo>
                  <a:pt x="84" y="663"/>
                </a:lnTo>
                <a:lnTo>
                  <a:pt x="84" y="674"/>
                </a:lnTo>
                <a:lnTo>
                  <a:pt x="84" y="684"/>
                </a:lnTo>
                <a:lnTo>
                  <a:pt x="86" y="693"/>
                </a:lnTo>
                <a:lnTo>
                  <a:pt x="88" y="705"/>
                </a:lnTo>
                <a:lnTo>
                  <a:pt x="90" y="714"/>
                </a:lnTo>
                <a:lnTo>
                  <a:pt x="88" y="724"/>
                </a:lnTo>
                <a:lnTo>
                  <a:pt x="86" y="732"/>
                </a:lnTo>
                <a:lnTo>
                  <a:pt x="83" y="737"/>
                </a:lnTo>
                <a:lnTo>
                  <a:pt x="81" y="739"/>
                </a:lnTo>
                <a:lnTo>
                  <a:pt x="88" y="749"/>
                </a:lnTo>
                <a:lnTo>
                  <a:pt x="96" y="759"/>
                </a:lnTo>
                <a:lnTo>
                  <a:pt x="92" y="768"/>
                </a:lnTo>
                <a:lnTo>
                  <a:pt x="86" y="783"/>
                </a:lnTo>
                <a:lnTo>
                  <a:pt x="100" y="801"/>
                </a:lnTo>
                <a:lnTo>
                  <a:pt x="111" y="818"/>
                </a:lnTo>
                <a:lnTo>
                  <a:pt x="115" y="830"/>
                </a:lnTo>
                <a:lnTo>
                  <a:pt x="117" y="841"/>
                </a:lnTo>
                <a:lnTo>
                  <a:pt x="121" y="851"/>
                </a:lnTo>
                <a:lnTo>
                  <a:pt x="127" y="854"/>
                </a:lnTo>
                <a:lnTo>
                  <a:pt x="132" y="847"/>
                </a:lnTo>
                <a:lnTo>
                  <a:pt x="142" y="831"/>
                </a:lnTo>
                <a:lnTo>
                  <a:pt x="154" y="814"/>
                </a:lnTo>
                <a:lnTo>
                  <a:pt x="161" y="799"/>
                </a:lnTo>
                <a:lnTo>
                  <a:pt x="165" y="791"/>
                </a:lnTo>
                <a:lnTo>
                  <a:pt x="173" y="785"/>
                </a:lnTo>
                <a:lnTo>
                  <a:pt x="180" y="782"/>
                </a:lnTo>
                <a:lnTo>
                  <a:pt x="188" y="780"/>
                </a:lnTo>
                <a:lnTo>
                  <a:pt x="192" y="782"/>
                </a:lnTo>
                <a:lnTo>
                  <a:pt x="194" y="783"/>
                </a:lnTo>
                <a:lnTo>
                  <a:pt x="198" y="787"/>
                </a:lnTo>
                <a:lnTo>
                  <a:pt x="200" y="793"/>
                </a:lnTo>
                <a:lnTo>
                  <a:pt x="203" y="807"/>
                </a:lnTo>
                <a:lnTo>
                  <a:pt x="207" y="820"/>
                </a:lnTo>
                <a:lnTo>
                  <a:pt x="209" y="835"/>
                </a:lnTo>
                <a:lnTo>
                  <a:pt x="215" y="847"/>
                </a:lnTo>
                <a:lnTo>
                  <a:pt x="217" y="853"/>
                </a:lnTo>
                <a:lnTo>
                  <a:pt x="221" y="858"/>
                </a:lnTo>
                <a:lnTo>
                  <a:pt x="225" y="860"/>
                </a:lnTo>
                <a:lnTo>
                  <a:pt x="230" y="862"/>
                </a:lnTo>
                <a:lnTo>
                  <a:pt x="249" y="858"/>
                </a:lnTo>
                <a:lnTo>
                  <a:pt x="272" y="854"/>
                </a:lnTo>
                <a:lnTo>
                  <a:pt x="296" y="858"/>
                </a:lnTo>
                <a:lnTo>
                  <a:pt x="320" y="862"/>
                </a:lnTo>
                <a:lnTo>
                  <a:pt x="334" y="858"/>
                </a:lnTo>
                <a:lnTo>
                  <a:pt x="345" y="851"/>
                </a:lnTo>
                <a:lnTo>
                  <a:pt x="355" y="841"/>
                </a:lnTo>
                <a:lnTo>
                  <a:pt x="365" y="830"/>
                </a:lnTo>
                <a:lnTo>
                  <a:pt x="380" y="810"/>
                </a:lnTo>
                <a:lnTo>
                  <a:pt x="393" y="795"/>
                </a:lnTo>
                <a:lnTo>
                  <a:pt x="416" y="789"/>
                </a:lnTo>
                <a:lnTo>
                  <a:pt x="438" y="785"/>
                </a:lnTo>
                <a:lnTo>
                  <a:pt x="439" y="776"/>
                </a:lnTo>
                <a:lnTo>
                  <a:pt x="443" y="766"/>
                </a:lnTo>
                <a:lnTo>
                  <a:pt x="451" y="764"/>
                </a:lnTo>
                <a:lnTo>
                  <a:pt x="459" y="760"/>
                </a:lnTo>
                <a:lnTo>
                  <a:pt x="459" y="753"/>
                </a:lnTo>
                <a:lnTo>
                  <a:pt x="459" y="741"/>
                </a:lnTo>
                <a:lnTo>
                  <a:pt x="457" y="737"/>
                </a:lnTo>
                <a:lnTo>
                  <a:pt x="459" y="732"/>
                </a:lnTo>
                <a:lnTo>
                  <a:pt x="461" y="728"/>
                </a:lnTo>
                <a:lnTo>
                  <a:pt x="462" y="724"/>
                </a:lnTo>
                <a:lnTo>
                  <a:pt x="489" y="707"/>
                </a:lnTo>
                <a:lnTo>
                  <a:pt x="514" y="691"/>
                </a:lnTo>
                <a:lnTo>
                  <a:pt x="528" y="686"/>
                </a:lnTo>
                <a:lnTo>
                  <a:pt x="543" y="682"/>
                </a:lnTo>
                <a:lnTo>
                  <a:pt x="560" y="680"/>
                </a:lnTo>
                <a:lnTo>
                  <a:pt x="578" y="680"/>
                </a:lnTo>
                <a:lnTo>
                  <a:pt x="593" y="674"/>
                </a:lnTo>
                <a:lnTo>
                  <a:pt x="604" y="665"/>
                </a:lnTo>
                <a:lnTo>
                  <a:pt x="612" y="663"/>
                </a:lnTo>
                <a:lnTo>
                  <a:pt x="620" y="663"/>
                </a:lnTo>
                <a:lnTo>
                  <a:pt x="627" y="665"/>
                </a:lnTo>
                <a:lnTo>
                  <a:pt x="637" y="670"/>
                </a:lnTo>
                <a:lnTo>
                  <a:pt x="635" y="686"/>
                </a:lnTo>
                <a:lnTo>
                  <a:pt x="629" y="699"/>
                </a:lnTo>
                <a:lnTo>
                  <a:pt x="649" y="697"/>
                </a:lnTo>
                <a:lnTo>
                  <a:pt x="679" y="699"/>
                </a:lnTo>
                <a:lnTo>
                  <a:pt x="693" y="705"/>
                </a:lnTo>
                <a:lnTo>
                  <a:pt x="712" y="714"/>
                </a:lnTo>
                <a:lnTo>
                  <a:pt x="723" y="718"/>
                </a:lnTo>
                <a:lnTo>
                  <a:pt x="735" y="720"/>
                </a:lnTo>
                <a:lnTo>
                  <a:pt x="746" y="718"/>
                </a:lnTo>
                <a:lnTo>
                  <a:pt x="758" y="714"/>
                </a:lnTo>
                <a:lnTo>
                  <a:pt x="756" y="711"/>
                </a:lnTo>
                <a:lnTo>
                  <a:pt x="754" y="707"/>
                </a:lnTo>
                <a:lnTo>
                  <a:pt x="764" y="703"/>
                </a:lnTo>
                <a:lnTo>
                  <a:pt x="771" y="701"/>
                </a:lnTo>
                <a:lnTo>
                  <a:pt x="777" y="705"/>
                </a:lnTo>
                <a:lnTo>
                  <a:pt x="781" y="709"/>
                </a:lnTo>
                <a:lnTo>
                  <a:pt x="787" y="711"/>
                </a:lnTo>
                <a:lnTo>
                  <a:pt x="791" y="709"/>
                </a:lnTo>
                <a:lnTo>
                  <a:pt x="792" y="707"/>
                </a:lnTo>
                <a:lnTo>
                  <a:pt x="792" y="705"/>
                </a:lnTo>
                <a:lnTo>
                  <a:pt x="792" y="701"/>
                </a:lnTo>
                <a:lnTo>
                  <a:pt x="792" y="697"/>
                </a:lnTo>
                <a:lnTo>
                  <a:pt x="798" y="693"/>
                </a:lnTo>
                <a:lnTo>
                  <a:pt x="804" y="693"/>
                </a:lnTo>
                <a:lnTo>
                  <a:pt x="815" y="693"/>
                </a:lnTo>
                <a:lnTo>
                  <a:pt x="831" y="693"/>
                </a:lnTo>
                <a:lnTo>
                  <a:pt x="852" y="676"/>
                </a:lnTo>
                <a:lnTo>
                  <a:pt x="869" y="663"/>
                </a:lnTo>
                <a:lnTo>
                  <a:pt x="883" y="665"/>
                </a:lnTo>
                <a:lnTo>
                  <a:pt x="898" y="666"/>
                </a:lnTo>
                <a:lnTo>
                  <a:pt x="902" y="645"/>
                </a:lnTo>
                <a:lnTo>
                  <a:pt x="902" y="624"/>
                </a:lnTo>
                <a:lnTo>
                  <a:pt x="906" y="618"/>
                </a:lnTo>
                <a:lnTo>
                  <a:pt x="910" y="613"/>
                </a:lnTo>
                <a:lnTo>
                  <a:pt x="917" y="609"/>
                </a:lnTo>
                <a:lnTo>
                  <a:pt x="929" y="603"/>
                </a:lnTo>
                <a:lnTo>
                  <a:pt x="934" y="595"/>
                </a:lnTo>
                <a:lnTo>
                  <a:pt x="936" y="584"/>
                </a:lnTo>
                <a:lnTo>
                  <a:pt x="959" y="561"/>
                </a:lnTo>
                <a:lnTo>
                  <a:pt x="982" y="538"/>
                </a:lnTo>
                <a:lnTo>
                  <a:pt x="981" y="532"/>
                </a:lnTo>
                <a:lnTo>
                  <a:pt x="979" y="528"/>
                </a:lnTo>
                <a:lnTo>
                  <a:pt x="977" y="524"/>
                </a:lnTo>
                <a:lnTo>
                  <a:pt x="973" y="521"/>
                </a:lnTo>
                <a:lnTo>
                  <a:pt x="965" y="513"/>
                </a:lnTo>
                <a:lnTo>
                  <a:pt x="959" y="507"/>
                </a:lnTo>
                <a:lnTo>
                  <a:pt x="957" y="490"/>
                </a:lnTo>
                <a:lnTo>
                  <a:pt x="956" y="473"/>
                </a:lnTo>
                <a:lnTo>
                  <a:pt x="952" y="465"/>
                </a:lnTo>
                <a:lnTo>
                  <a:pt x="948" y="459"/>
                </a:lnTo>
                <a:lnTo>
                  <a:pt x="944" y="453"/>
                </a:lnTo>
                <a:lnTo>
                  <a:pt x="938" y="450"/>
                </a:lnTo>
                <a:lnTo>
                  <a:pt x="927" y="442"/>
                </a:lnTo>
                <a:lnTo>
                  <a:pt x="917" y="434"/>
                </a:lnTo>
                <a:lnTo>
                  <a:pt x="911" y="421"/>
                </a:lnTo>
                <a:lnTo>
                  <a:pt x="908" y="405"/>
                </a:lnTo>
                <a:lnTo>
                  <a:pt x="902" y="400"/>
                </a:lnTo>
                <a:lnTo>
                  <a:pt x="900" y="394"/>
                </a:lnTo>
                <a:lnTo>
                  <a:pt x="900" y="388"/>
                </a:lnTo>
                <a:lnTo>
                  <a:pt x="902" y="382"/>
                </a:lnTo>
                <a:lnTo>
                  <a:pt x="904" y="373"/>
                </a:lnTo>
                <a:lnTo>
                  <a:pt x="906" y="365"/>
                </a:lnTo>
                <a:lnTo>
                  <a:pt x="898" y="359"/>
                </a:lnTo>
                <a:lnTo>
                  <a:pt x="894" y="354"/>
                </a:lnTo>
                <a:lnTo>
                  <a:pt x="892" y="348"/>
                </a:lnTo>
                <a:lnTo>
                  <a:pt x="892" y="342"/>
                </a:lnTo>
                <a:lnTo>
                  <a:pt x="898" y="331"/>
                </a:lnTo>
                <a:lnTo>
                  <a:pt x="908" y="31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63" name="Freeform 35"/>
          <p:cNvSpPr>
            <a:spLocks noChangeAspect="1"/>
          </p:cNvSpPr>
          <p:nvPr/>
        </p:nvSpPr>
        <p:spPr bwMode="auto">
          <a:xfrm>
            <a:off x="2877854" y="4576905"/>
            <a:ext cx="684186" cy="919869"/>
          </a:xfrm>
          <a:custGeom>
            <a:avLst/>
            <a:gdLst>
              <a:gd name="T0" fmla="*/ 2147483647 w 702"/>
              <a:gd name="T1" fmla="*/ 2147483647 h 976"/>
              <a:gd name="T2" fmla="*/ 2147483647 w 702"/>
              <a:gd name="T3" fmla="*/ 2147483647 h 976"/>
              <a:gd name="T4" fmla="*/ 2147483647 w 702"/>
              <a:gd name="T5" fmla="*/ 2147483647 h 976"/>
              <a:gd name="T6" fmla="*/ 2147483647 w 702"/>
              <a:gd name="T7" fmla="*/ 2147483647 h 976"/>
              <a:gd name="T8" fmla="*/ 2147483647 w 702"/>
              <a:gd name="T9" fmla="*/ 2147483647 h 976"/>
              <a:gd name="T10" fmla="*/ 2147483647 w 702"/>
              <a:gd name="T11" fmla="*/ 2147483647 h 976"/>
              <a:gd name="T12" fmla="*/ 2147483647 w 702"/>
              <a:gd name="T13" fmla="*/ 2147483647 h 976"/>
              <a:gd name="T14" fmla="*/ 2147483647 w 702"/>
              <a:gd name="T15" fmla="*/ 2147483647 h 976"/>
              <a:gd name="T16" fmla="*/ 2147483647 w 702"/>
              <a:gd name="T17" fmla="*/ 2147483647 h 976"/>
              <a:gd name="T18" fmla="*/ 2147483647 w 702"/>
              <a:gd name="T19" fmla="*/ 2147483647 h 976"/>
              <a:gd name="T20" fmla="*/ 2147483647 w 702"/>
              <a:gd name="T21" fmla="*/ 2147483647 h 976"/>
              <a:gd name="T22" fmla="*/ 2147483647 w 702"/>
              <a:gd name="T23" fmla="*/ 2147483647 h 976"/>
              <a:gd name="T24" fmla="*/ 2147483647 w 702"/>
              <a:gd name="T25" fmla="*/ 2147483647 h 976"/>
              <a:gd name="T26" fmla="*/ 2147483647 w 702"/>
              <a:gd name="T27" fmla="*/ 2147483647 h 976"/>
              <a:gd name="T28" fmla="*/ 2147483647 w 702"/>
              <a:gd name="T29" fmla="*/ 2147483647 h 976"/>
              <a:gd name="T30" fmla="*/ 2147483647 w 702"/>
              <a:gd name="T31" fmla="*/ 2147483647 h 976"/>
              <a:gd name="T32" fmla="*/ 2147483647 w 702"/>
              <a:gd name="T33" fmla="*/ 2147483647 h 976"/>
              <a:gd name="T34" fmla="*/ 2147483647 w 702"/>
              <a:gd name="T35" fmla="*/ 2147483647 h 976"/>
              <a:gd name="T36" fmla="*/ 2147483647 w 702"/>
              <a:gd name="T37" fmla="*/ 2147483647 h 976"/>
              <a:gd name="T38" fmla="*/ 2147483647 w 702"/>
              <a:gd name="T39" fmla="*/ 2147483647 h 976"/>
              <a:gd name="T40" fmla="*/ 2147483647 w 702"/>
              <a:gd name="T41" fmla="*/ 2147483647 h 976"/>
              <a:gd name="T42" fmla="*/ 2147483647 w 702"/>
              <a:gd name="T43" fmla="*/ 2147483647 h 976"/>
              <a:gd name="T44" fmla="*/ 2147483647 w 702"/>
              <a:gd name="T45" fmla="*/ 2147483647 h 976"/>
              <a:gd name="T46" fmla="*/ 2147483647 w 702"/>
              <a:gd name="T47" fmla="*/ 2147483647 h 976"/>
              <a:gd name="T48" fmla="*/ 2147483647 w 702"/>
              <a:gd name="T49" fmla="*/ 2147483647 h 976"/>
              <a:gd name="T50" fmla="*/ 2147483647 w 702"/>
              <a:gd name="T51" fmla="*/ 2147483647 h 976"/>
              <a:gd name="T52" fmla="*/ 2147483647 w 702"/>
              <a:gd name="T53" fmla="*/ 2147483647 h 976"/>
              <a:gd name="T54" fmla="*/ 2147483647 w 702"/>
              <a:gd name="T55" fmla="*/ 2147483647 h 976"/>
              <a:gd name="T56" fmla="*/ 2147483647 w 702"/>
              <a:gd name="T57" fmla="*/ 2147483647 h 976"/>
              <a:gd name="T58" fmla="*/ 2147483647 w 702"/>
              <a:gd name="T59" fmla="*/ 2147483647 h 976"/>
              <a:gd name="T60" fmla="*/ 2147483647 w 702"/>
              <a:gd name="T61" fmla="*/ 2147483647 h 976"/>
              <a:gd name="T62" fmla="*/ 2147483647 w 702"/>
              <a:gd name="T63" fmla="*/ 2147483647 h 976"/>
              <a:gd name="T64" fmla="*/ 2147483647 w 702"/>
              <a:gd name="T65" fmla="*/ 2147483647 h 976"/>
              <a:gd name="T66" fmla="*/ 2147483647 w 702"/>
              <a:gd name="T67" fmla="*/ 2147483647 h 976"/>
              <a:gd name="T68" fmla="*/ 0 w 702"/>
              <a:gd name="T69" fmla="*/ 2147483647 h 976"/>
              <a:gd name="T70" fmla="*/ 2147483647 w 702"/>
              <a:gd name="T71" fmla="*/ 2147483647 h 976"/>
              <a:gd name="T72" fmla="*/ 2147483647 w 702"/>
              <a:gd name="T73" fmla="*/ 2147483647 h 976"/>
              <a:gd name="T74" fmla="*/ 2147483647 w 702"/>
              <a:gd name="T75" fmla="*/ 2147483647 h 976"/>
              <a:gd name="T76" fmla="*/ 2147483647 w 702"/>
              <a:gd name="T77" fmla="*/ 2147483647 h 976"/>
              <a:gd name="T78" fmla="*/ 2147483647 w 702"/>
              <a:gd name="T79" fmla="*/ 2147483647 h 976"/>
              <a:gd name="T80" fmla="*/ 2147483647 w 702"/>
              <a:gd name="T81" fmla="*/ 2147483647 h 976"/>
              <a:gd name="T82" fmla="*/ 2147483647 w 702"/>
              <a:gd name="T83" fmla="*/ 2147483647 h 976"/>
              <a:gd name="T84" fmla="*/ 2147483647 w 702"/>
              <a:gd name="T85" fmla="*/ 2147483647 h 976"/>
              <a:gd name="T86" fmla="*/ 2147483647 w 702"/>
              <a:gd name="T87" fmla="*/ 2147483647 h 976"/>
              <a:gd name="T88" fmla="*/ 2147483647 w 702"/>
              <a:gd name="T89" fmla="*/ 2147483647 h 976"/>
              <a:gd name="T90" fmla="*/ 2147483647 w 702"/>
              <a:gd name="T91" fmla="*/ 2147483647 h 976"/>
              <a:gd name="T92" fmla="*/ 2147483647 w 702"/>
              <a:gd name="T93" fmla="*/ 2147483647 h 976"/>
              <a:gd name="T94" fmla="*/ 2147483647 w 702"/>
              <a:gd name="T95" fmla="*/ 2147483647 h 976"/>
              <a:gd name="T96" fmla="*/ 2147483647 w 702"/>
              <a:gd name="T97" fmla="*/ 2147483647 h 976"/>
              <a:gd name="T98" fmla="*/ 2147483647 w 702"/>
              <a:gd name="T99" fmla="*/ 2147483647 h 976"/>
              <a:gd name="T100" fmla="*/ 2147483647 w 702"/>
              <a:gd name="T101" fmla="*/ 2147483647 h 976"/>
              <a:gd name="T102" fmla="*/ 2147483647 w 702"/>
              <a:gd name="T103" fmla="*/ 2147483647 h 976"/>
              <a:gd name="T104" fmla="*/ 2147483647 w 702"/>
              <a:gd name="T105" fmla="*/ 2147483647 h 976"/>
              <a:gd name="T106" fmla="*/ 2147483647 w 702"/>
              <a:gd name="T107" fmla="*/ 2147483647 h 976"/>
              <a:gd name="T108" fmla="*/ 2147483647 w 702"/>
              <a:gd name="T109" fmla="*/ 2147483647 h 976"/>
              <a:gd name="T110" fmla="*/ 2147483647 w 702"/>
              <a:gd name="T111" fmla="*/ 2147483647 h 9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02" h="976">
                <a:moveTo>
                  <a:pt x="510" y="936"/>
                </a:moveTo>
                <a:lnTo>
                  <a:pt x="514" y="934"/>
                </a:lnTo>
                <a:lnTo>
                  <a:pt x="518" y="934"/>
                </a:lnTo>
                <a:lnTo>
                  <a:pt x="523" y="925"/>
                </a:lnTo>
                <a:lnTo>
                  <a:pt x="529" y="923"/>
                </a:lnTo>
                <a:lnTo>
                  <a:pt x="533" y="925"/>
                </a:lnTo>
                <a:lnTo>
                  <a:pt x="537" y="930"/>
                </a:lnTo>
                <a:lnTo>
                  <a:pt x="543" y="946"/>
                </a:lnTo>
                <a:lnTo>
                  <a:pt x="546" y="955"/>
                </a:lnTo>
                <a:lnTo>
                  <a:pt x="550" y="955"/>
                </a:lnTo>
                <a:lnTo>
                  <a:pt x="558" y="953"/>
                </a:lnTo>
                <a:lnTo>
                  <a:pt x="564" y="955"/>
                </a:lnTo>
                <a:lnTo>
                  <a:pt x="569" y="959"/>
                </a:lnTo>
                <a:lnTo>
                  <a:pt x="571" y="963"/>
                </a:lnTo>
                <a:lnTo>
                  <a:pt x="575" y="969"/>
                </a:lnTo>
                <a:lnTo>
                  <a:pt x="579" y="971"/>
                </a:lnTo>
                <a:lnTo>
                  <a:pt x="585" y="975"/>
                </a:lnTo>
                <a:lnTo>
                  <a:pt x="596" y="976"/>
                </a:lnTo>
                <a:lnTo>
                  <a:pt x="602" y="975"/>
                </a:lnTo>
                <a:lnTo>
                  <a:pt x="606" y="961"/>
                </a:lnTo>
                <a:lnTo>
                  <a:pt x="610" y="946"/>
                </a:lnTo>
                <a:lnTo>
                  <a:pt x="617" y="940"/>
                </a:lnTo>
                <a:lnTo>
                  <a:pt x="623" y="936"/>
                </a:lnTo>
                <a:lnTo>
                  <a:pt x="629" y="930"/>
                </a:lnTo>
                <a:lnTo>
                  <a:pt x="631" y="925"/>
                </a:lnTo>
                <a:lnTo>
                  <a:pt x="629" y="915"/>
                </a:lnTo>
                <a:lnTo>
                  <a:pt x="627" y="907"/>
                </a:lnTo>
                <a:lnTo>
                  <a:pt x="621" y="903"/>
                </a:lnTo>
                <a:lnTo>
                  <a:pt x="615" y="900"/>
                </a:lnTo>
                <a:lnTo>
                  <a:pt x="610" y="898"/>
                </a:lnTo>
                <a:lnTo>
                  <a:pt x="606" y="894"/>
                </a:lnTo>
                <a:lnTo>
                  <a:pt x="602" y="890"/>
                </a:lnTo>
                <a:lnTo>
                  <a:pt x="600" y="884"/>
                </a:lnTo>
                <a:lnTo>
                  <a:pt x="602" y="880"/>
                </a:lnTo>
                <a:lnTo>
                  <a:pt x="606" y="877"/>
                </a:lnTo>
                <a:lnTo>
                  <a:pt x="610" y="873"/>
                </a:lnTo>
                <a:lnTo>
                  <a:pt x="615" y="869"/>
                </a:lnTo>
                <a:lnTo>
                  <a:pt x="621" y="863"/>
                </a:lnTo>
                <a:lnTo>
                  <a:pt x="625" y="856"/>
                </a:lnTo>
                <a:lnTo>
                  <a:pt x="629" y="846"/>
                </a:lnTo>
                <a:lnTo>
                  <a:pt x="629" y="834"/>
                </a:lnTo>
                <a:lnTo>
                  <a:pt x="617" y="832"/>
                </a:lnTo>
                <a:lnTo>
                  <a:pt x="604" y="829"/>
                </a:lnTo>
                <a:lnTo>
                  <a:pt x="596" y="823"/>
                </a:lnTo>
                <a:lnTo>
                  <a:pt x="592" y="813"/>
                </a:lnTo>
                <a:lnTo>
                  <a:pt x="589" y="802"/>
                </a:lnTo>
                <a:lnTo>
                  <a:pt x="587" y="785"/>
                </a:lnTo>
                <a:lnTo>
                  <a:pt x="589" y="761"/>
                </a:lnTo>
                <a:lnTo>
                  <a:pt x="589" y="746"/>
                </a:lnTo>
                <a:lnTo>
                  <a:pt x="598" y="738"/>
                </a:lnTo>
                <a:lnTo>
                  <a:pt x="612" y="733"/>
                </a:lnTo>
                <a:lnTo>
                  <a:pt x="619" y="729"/>
                </a:lnTo>
                <a:lnTo>
                  <a:pt x="625" y="725"/>
                </a:lnTo>
                <a:lnTo>
                  <a:pt x="631" y="721"/>
                </a:lnTo>
                <a:lnTo>
                  <a:pt x="633" y="715"/>
                </a:lnTo>
                <a:lnTo>
                  <a:pt x="629" y="710"/>
                </a:lnTo>
                <a:lnTo>
                  <a:pt x="627" y="696"/>
                </a:lnTo>
                <a:lnTo>
                  <a:pt x="638" y="687"/>
                </a:lnTo>
                <a:lnTo>
                  <a:pt x="648" y="677"/>
                </a:lnTo>
                <a:lnTo>
                  <a:pt x="648" y="667"/>
                </a:lnTo>
                <a:lnTo>
                  <a:pt x="646" y="656"/>
                </a:lnTo>
                <a:lnTo>
                  <a:pt x="650" y="641"/>
                </a:lnTo>
                <a:lnTo>
                  <a:pt x="656" y="627"/>
                </a:lnTo>
                <a:lnTo>
                  <a:pt x="642" y="598"/>
                </a:lnTo>
                <a:lnTo>
                  <a:pt x="635" y="577"/>
                </a:lnTo>
                <a:lnTo>
                  <a:pt x="644" y="573"/>
                </a:lnTo>
                <a:lnTo>
                  <a:pt x="652" y="570"/>
                </a:lnTo>
                <a:lnTo>
                  <a:pt x="652" y="562"/>
                </a:lnTo>
                <a:lnTo>
                  <a:pt x="652" y="558"/>
                </a:lnTo>
                <a:lnTo>
                  <a:pt x="650" y="556"/>
                </a:lnTo>
                <a:lnTo>
                  <a:pt x="648" y="556"/>
                </a:lnTo>
                <a:lnTo>
                  <a:pt x="642" y="556"/>
                </a:lnTo>
                <a:lnTo>
                  <a:pt x="638" y="556"/>
                </a:lnTo>
                <a:lnTo>
                  <a:pt x="638" y="545"/>
                </a:lnTo>
                <a:lnTo>
                  <a:pt x="644" y="537"/>
                </a:lnTo>
                <a:lnTo>
                  <a:pt x="646" y="531"/>
                </a:lnTo>
                <a:lnTo>
                  <a:pt x="646" y="525"/>
                </a:lnTo>
                <a:lnTo>
                  <a:pt x="646" y="516"/>
                </a:lnTo>
                <a:lnTo>
                  <a:pt x="644" y="502"/>
                </a:lnTo>
                <a:lnTo>
                  <a:pt x="660" y="504"/>
                </a:lnTo>
                <a:lnTo>
                  <a:pt x="692" y="504"/>
                </a:lnTo>
                <a:lnTo>
                  <a:pt x="696" y="502"/>
                </a:lnTo>
                <a:lnTo>
                  <a:pt x="700" y="499"/>
                </a:lnTo>
                <a:lnTo>
                  <a:pt x="702" y="495"/>
                </a:lnTo>
                <a:lnTo>
                  <a:pt x="702" y="493"/>
                </a:lnTo>
                <a:lnTo>
                  <a:pt x="700" y="485"/>
                </a:lnTo>
                <a:lnTo>
                  <a:pt x="694" y="479"/>
                </a:lnTo>
                <a:lnTo>
                  <a:pt x="694" y="481"/>
                </a:lnTo>
                <a:lnTo>
                  <a:pt x="686" y="477"/>
                </a:lnTo>
                <a:lnTo>
                  <a:pt x="677" y="476"/>
                </a:lnTo>
                <a:lnTo>
                  <a:pt x="665" y="476"/>
                </a:lnTo>
                <a:lnTo>
                  <a:pt x="656" y="477"/>
                </a:lnTo>
                <a:lnTo>
                  <a:pt x="648" y="472"/>
                </a:lnTo>
                <a:lnTo>
                  <a:pt x="642" y="466"/>
                </a:lnTo>
                <a:lnTo>
                  <a:pt x="635" y="466"/>
                </a:lnTo>
                <a:lnTo>
                  <a:pt x="629" y="470"/>
                </a:lnTo>
                <a:lnTo>
                  <a:pt x="625" y="470"/>
                </a:lnTo>
                <a:lnTo>
                  <a:pt x="621" y="470"/>
                </a:lnTo>
                <a:lnTo>
                  <a:pt x="617" y="468"/>
                </a:lnTo>
                <a:lnTo>
                  <a:pt x="610" y="462"/>
                </a:lnTo>
                <a:lnTo>
                  <a:pt x="608" y="458"/>
                </a:lnTo>
                <a:lnTo>
                  <a:pt x="608" y="454"/>
                </a:lnTo>
                <a:lnTo>
                  <a:pt x="608" y="451"/>
                </a:lnTo>
                <a:lnTo>
                  <a:pt x="612" y="447"/>
                </a:lnTo>
                <a:lnTo>
                  <a:pt x="617" y="439"/>
                </a:lnTo>
                <a:lnTo>
                  <a:pt x="625" y="435"/>
                </a:lnTo>
                <a:lnTo>
                  <a:pt x="619" y="429"/>
                </a:lnTo>
                <a:lnTo>
                  <a:pt x="615" y="424"/>
                </a:lnTo>
                <a:lnTo>
                  <a:pt x="631" y="405"/>
                </a:lnTo>
                <a:lnTo>
                  <a:pt x="648" y="378"/>
                </a:lnTo>
                <a:lnTo>
                  <a:pt x="638" y="370"/>
                </a:lnTo>
                <a:lnTo>
                  <a:pt x="635" y="360"/>
                </a:lnTo>
                <a:lnTo>
                  <a:pt x="631" y="355"/>
                </a:lnTo>
                <a:lnTo>
                  <a:pt x="629" y="347"/>
                </a:lnTo>
                <a:lnTo>
                  <a:pt x="615" y="334"/>
                </a:lnTo>
                <a:lnTo>
                  <a:pt x="602" y="318"/>
                </a:lnTo>
                <a:lnTo>
                  <a:pt x="606" y="299"/>
                </a:lnTo>
                <a:lnTo>
                  <a:pt x="610" y="282"/>
                </a:lnTo>
                <a:lnTo>
                  <a:pt x="610" y="274"/>
                </a:lnTo>
                <a:lnTo>
                  <a:pt x="608" y="268"/>
                </a:lnTo>
                <a:lnTo>
                  <a:pt x="602" y="264"/>
                </a:lnTo>
                <a:lnTo>
                  <a:pt x="598" y="263"/>
                </a:lnTo>
                <a:lnTo>
                  <a:pt x="592" y="259"/>
                </a:lnTo>
                <a:lnTo>
                  <a:pt x="589" y="257"/>
                </a:lnTo>
                <a:lnTo>
                  <a:pt x="587" y="253"/>
                </a:lnTo>
                <a:lnTo>
                  <a:pt x="585" y="249"/>
                </a:lnTo>
                <a:lnTo>
                  <a:pt x="606" y="241"/>
                </a:lnTo>
                <a:lnTo>
                  <a:pt x="625" y="234"/>
                </a:lnTo>
                <a:lnTo>
                  <a:pt x="625" y="220"/>
                </a:lnTo>
                <a:lnTo>
                  <a:pt x="623" y="203"/>
                </a:lnTo>
                <a:lnTo>
                  <a:pt x="619" y="186"/>
                </a:lnTo>
                <a:lnTo>
                  <a:pt x="617" y="165"/>
                </a:lnTo>
                <a:lnTo>
                  <a:pt x="615" y="136"/>
                </a:lnTo>
                <a:lnTo>
                  <a:pt x="614" y="111"/>
                </a:lnTo>
                <a:lnTo>
                  <a:pt x="610" y="90"/>
                </a:lnTo>
                <a:lnTo>
                  <a:pt x="604" y="73"/>
                </a:lnTo>
                <a:lnTo>
                  <a:pt x="596" y="63"/>
                </a:lnTo>
                <a:lnTo>
                  <a:pt x="587" y="55"/>
                </a:lnTo>
                <a:lnTo>
                  <a:pt x="583" y="49"/>
                </a:lnTo>
                <a:lnTo>
                  <a:pt x="579" y="46"/>
                </a:lnTo>
                <a:lnTo>
                  <a:pt x="579" y="38"/>
                </a:lnTo>
                <a:lnTo>
                  <a:pt x="579" y="30"/>
                </a:lnTo>
                <a:lnTo>
                  <a:pt x="573" y="30"/>
                </a:lnTo>
                <a:lnTo>
                  <a:pt x="567" y="34"/>
                </a:lnTo>
                <a:lnTo>
                  <a:pt x="567" y="38"/>
                </a:lnTo>
                <a:lnTo>
                  <a:pt x="567" y="42"/>
                </a:lnTo>
                <a:lnTo>
                  <a:pt x="567" y="44"/>
                </a:lnTo>
                <a:lnTo>
                  <a:pt x="566" y="46"/>
                </a:lnTo>
                <a:lnTo>
                  <a:pt x="562" y="48"/>
                </a:lnTo>
                <a:lnTo>
                  <a:pt x="556" y="46"/>
                </a:lnTo>
                <a:lnTo>
                  <a:pt x="552" y="42"/>
                </a:lnTo>
                <a:lnTo>
                  <a:pt x="546" y="38"/>
                </a:lnTo>
                <a:lnTo>
                  <a:pt x="539" y="40"/>
                </a:lnTo>
                <a:lnTo>
                  <a:pt x="529" y="44"/>
                </a:lnTo>
                <a:lnTo>
                  <a:pt x="531" y="48"/>
                </a:lnTo>
                <a:lnTo>
                  <a:pt x="533" y="51"/>
                </a:lnTo>
                <a:lnTo>
                  <a:pt x="521" y="55"/>
                </a:lnTo>
                <a:lnTo>
                  <a:pt x="510" y="57"/>
                </a:lnTo>
                <a:lnTo>
                  <a:pt x="498" y="55"/>
                </a:lnTo>
                <a:lnTo>
                  <a:pt x="487" y="51"/>
                </a:lnTo>
                <a:lnTo>
                  <a:pt x="468" y="42"/>
                </a:lnTo>
                <a:lnTo>
                  <a:pt x="454" y="36"/>
                </a:lnTo>
                <a:lnTo>
                  <a:pt x="424" y="34"/>
                </a:lnTo>
                <a:lnTo>
                  <a:pt x="404" y="36"/>
                </a:lnTo>
                <a:lnTo>
                  <a:pt x="410" y="23"/>
                </a:lnTo>
                <a:lnTo>
                  <a:pt x="412" y="7"/>
                </a:lnTo>
                <a:lnTo>
                  <a:pt x="402" y="2"/>
                </a:lnTo>
                <a:lnTo>
                  <a:pt x="395" y="0"/>
                </a:lnTo>
                <a:lnTo>
                  <a:pt x="387" y="0"/>
                </a:lnTo>
                <a:lnTo>
                  <a:pt x="379" y="2"/>
                </a:lnTo>
                <a:lnTo>
                  <a:pt x="368" y="11"/>
                </a:lnTo>
                <a:lnTo>
                  <a:pt x="353" y="17"/>
                </a:lnTo>
                <a:lnTo>
                  <a:pt x="335" y="17"/>
                </a:lnTo>
                <a:lnTo>
                  <a:pt x="318" y="19"/>
                </a:lnTo>
                <a:lnTo>
                  <a:pt x="303" y="23"/>
                </a:lnTo>
                <a:lnTo>
                  <a:pt x="289" y="28"/>
                </a:lnTo>
                <a:lnTo>
                  <a:pt x="264" y="44"/>
                </a:lnTo>
                <a:lnTo>
                  <a:pt x="237" y="61"/>
                </a:lnTo>
                <a:lnTo>
                  <a:pt x="236" y="65"/>
                </a:lnTo>
                <a:lnTo>
                  <a:pt x="234" y="69"/>
                </a:lnTo>
                <a:lnTo>
                  <a:pt x="232" y="74"/>
                </a:lnTo>
                <a:lnTo>
                  <a:pt x="234" y="78"/>
                </a:lnTo>
                <a:lnTo>
                  <a:pt x="234" y="90"/>
                </a:lnTo>
                <a:lnTo>
                  <a:pt x="234" y="97"/>
                </a:lnTo>
                <a:lnTo>
                  <a:pt x="226" y="101"/>
                </a:lnTo>
                <a:lnTo>
                  <a:pt x="218" y="103"/>
                </a:lnTo>
                <a:lnTo>
                  <a:pt x="214" y="113"/>
                </a:lnTo>
                <a:lnTo>
                  <a:pt x="213" y="122"/>
                </a:lnTo>
                <a:lnTo>
                  <a:pt x="191" y="126"/>
                </a:lnTo>
                <a:lnTo>
                  <a:pt x="168" y="132"/>
                </a:lnTo>
                <a:lnTo>
                  <a:pt x="147" y="157"/>
                </a:lnTo>
                <a:lnTo>
                  <a:pt x="118" y="190"/>
                </a:lnTo>
                <a:lnTo>
                  <a:pt x="113" y="203"/>
                </a:lnTo>
                <a:lnTo>
                  <a:pt x="107" y="213"/>
                </a:lnTo>
                <a:lnTo>
                  <a:pt x="101" y="222"/>
                </a:lnTo>
                <a:lnTo>
                  <a:pt x="95" y="230"/>
                </a:lnTo>
                <a:lnTo>
                  <a:pt x="84" y="243"/>
                </a:lnTo>
                <a:lnTo>
                  <a:pt x="72" y="251"/>
                </a:lnTo>
                <a:lnTo>
                  <a:pt x="59" y="257"/>
                </a:lnTo>
                <a:lnTo>
                  <a:pt x="46" y="263"/>
                </a:lnTo>
                <a:lnTo>
                  <a:pt x="34" y="270"/>
                </a:lnTo>
                <a:lnTo>
                  <a:pt x="23" y="282"/>
                </a:lnTo>
                <a:lnTo>
                  <a:pt x="17" y="291"/>
                </a:lnTo>
                <a:lnTo>
                  <a:pt x="13" y="305"/>
                </a:lnTo>
                <a:lnTo>
                  <a:pt x="11" y="318"/>
                </a:lnTo>
                <a:lnTo>
                  <a:pt x="7" y="334"/>
                </a:lnTo>
                <a:lnTo>
                  <a:pt x="1" y="343"/>
                </a:lnTo>
                <a:lnTo>
                  <a:pt x="0" y="355"/>
                </a:lnTo>
                <a:lnTo>
                  <a:pt x="9" y="368"/>
                </a:lnTo>
                <a:lnTo>
                  <a:pt x="17" y="383"/>
                </a:lnTo>
                <a:lnTo>
                  <a:pt x="15" y="391"/>
                </a:lnTo>
                <a:lnTo>
                  <a:pt x="7" y="399"/>
                </a:lnTo>
                <a:lnTo>
                  <a:pt x="5" y="405"/>
                </a:lnTo>
                <a:lnTo>
                  <a:pt x="3" y="408"/>
                </a:lnTo>
                <a:lnTo>
                  <a:pt x="1" y="412"/>
                </a:lnTo>
                <a:lnTo>
                  <a:pt x="3" y="418"/>
                </a:lnTo>
                <a:lnTo>
                  <a:pt x="7" y="424"/>
                </a:lnTo>
                <a:lnTo>
                  <a:pt x="11" y="428"/>
                </a:lnTo>
                <a:lnTo>
                  <a:pt x="15" y="431"/>
                </a:lnTo>
                <a:lnTo>
                  <a:pt x="19" y="431"/>
                </a:lnTo>
                <a:lnTo>
                  <a:pt x="26" y="433"/>
                </a:lnTo>
                <a:lnTo>
                  <a:pt x="32" y="435"/>
                </a:lnTo>
                <a:lnTo>
                  <a:pt x="40" y="445"/>
                </a:lnTo>
                <a:lnTo>
                  <a:pt x="49" y="452"/>
                </a:lnTo>
                <a:lnTo>
                  <a:pt x="59" y="458"/>
                </a:lnTo>
                <a:lnTo>
                  <a:pt x="69" y="462"/>
                </a:lnTo>
                <a:lnTo>
                  <a:pt x="76" y="466"/>
                </a:lnTo>
                <a:lnTo>
                  <a:pt x="86" y="470"/>
                </a:lnTo>
                <a:lnTo>
                  <a:pt x="92" y="474"/>
                </a:lnTo>
                <a:lnTo>
                  <a:pt x="99" y="481"/>
                </a:lnTo>
                <a:lnTo>
                  <a:pt x="101" y="487"/>
                </a:lnTo>
                <a:lnTo>
                  <a:pt x="103" y="497"/>
                </a:lnTo>
                <a:lnTo>
                  <a:pt x="103" y="506"/>
                </a:lnTo>
                <a:lnTo>
                  <a:pt x="101" y="520"/>
                </a:lnTo>
                <a:lnTo>
                  <a:pt x="95" y="545"/>
                </a:lnTo>
                <a:lnTo>
                  <a:pt x="92" y="570"/>
                </a:lnTo>
                <a:lnTo>
                  <a:pt x="94" y="579"/>
                </a:lnTo>
                <a:lnTo>
                  <a:pt x="95" y="589"/>
                </a:lnTo>
                <a:lnTo>
                  <a:pt x="95" y="593"/>
                </a:lnTo>
                <a:lnTo>
                  <a:pt x="95" y="598"/>
                </a:lnTo>
                <a:lnTo>
                  <a:pt x="94" y="602"/>
                </a:lnTo>
                <a:lnTo>
                  <a:pt x="92" y="608"/>
                </a:lnTo>
                <a:lnTo>
                  <a:pt x="69" y="610"/>
                </a:lnTo>
                <a:lnTo>
                  <a:pt x="44" y="610"/>
                </a:lnTo>
                <a:lnTo>
                  <a:pt x="32" y="614"/>
                </a:lnTo>
                <a:lnTo>
                  <a:pt x="23" y="618"/>
                </a:lnTo>
                <a:lnTo>
                  <a:pt x="13" y="623"/>
                </a:lnTo>
                <a:lnTo>
                  <a:pt x="7" y="633"/>
                </a:lnTo>
                <a:lnTo>
                  <a:pt x="15" y="650"/>
                </a:lnTo>
                <a:lnTo>
                  <a:pt x="26" y="679"/>
                </a:lnTo>
                <a:lnTo>
                  <a:pt x="23" y="698"/>
                </a:lnTo>
                <a:lnTo>
                  <a:pt x="23" y="717"/>
                </a:lnTo>
                <a:lnTo>
                  <a:pt x="23" y="735"/>
                </a:lnTo>
                <a:lnTo>
                  <a:pt x="26" y="754"/>
                </a:lnTo>
                <a:lnTo>
                  <a:pt x="32" y="769"/>
                </a:lnTo>
                <a:lnTo>
                  <a:pt x="40" y="781"/>
                </a:lnTo>
                <a:lnTo>
                  <a:pt x="44" y="785"/>
                </a:lnTo>
                <a:lnTo>
                  <a:pt x="47" y="788"/>
                </a:lnTo>
                <a:lnTo>
                  <a:pt x="53" y="792"/>
                </a:lnTo>
                <a:lnTo>
                  <a:pt x="57" y="792"/>
                </a:lnTo>
                <a:lnTo>
                  <a:pt x="71" y="788"/>
                </a:lnTo>
                <a:lnTo>
                  <a:pt x="80" y="783"/>
                </a:lnTo>
                <a:lnTo>
                  <a:pt x="88" y="775"/>
                </a:lnTo>
                <a:lnTo>
                  <a:pt x="95" y="769"/>
                </a:lnTo>
                <a:lnTo>
                  <a:pt x="103" y="754"/>
                </a:lnTo>
                <a:lnTo>
                  <a:pt x="107" y="740"/>
                </a:lnTo>
                <a:lnTo>
                  <a:pt x="109" y="738"/>
                </a:lnTo>
                <a:lnTo>
                  <a:pt x="111" y="735"/>
                </a:lnTo>
                <a:lnTo>
                  <a:pt x="113" y="735"/>
                </a:lnTo>
                <a:lnTo>
                  <a:pt x="117" y="735"/>
                </a:lnTo>
                <a:lnTo>
                  <a:pt x="120" y="737"/>
                </a:lnTo>
                <a:lnTo>
                  <a:pt x="122" y="738"/>
                </a:lnTo>
                <a:lnTo>
                  <a:pt x="124" y="742"/>
                </a:lnTo>
                <a:lnTo>
                  <a:pt x="124" y="746"/>
                </a:lnTo>
                <a:lnTo>
                  <a:pt x="124" y="752"/>
                </a:lnTo>
                <a:lnTo>
                  <a:pt x="126" y="758"/>
                </a:lnTo>
                <a:lnTo>
                  <a:pt x="130" y="761"/>
                </a:lnTo>
                <a:lnTo>
                  <a:pt x="138" y="763"/>
                </a:lnTo>
                <a:lnTo>
                  <a:pt x="151" y="761"/>
                </a:lnTo>
                <a:lnTo>
                  <a:pt x="166" y="761"/>
                </a:lnTo>
                <a:lnTo>
                  <a:pt x="176" y="763"/>
                </a:lnTo>
                <a:lnTo>
                  <a:pt x="184" y="767"/>
                </a:lnTo>
                <a:lnTo>
                  <a:pt x="189" y="775"/>
                </a:lnTo>
                <a:lnTo>
                  <a:pt x="195" y="785"/>
                </a:lnTo>
                <a:lnTo>
                  <a:pt x="197" y="794"/>
                </a:lnTo>
                <a:lnTo>
                  <a:pt x="197" y="804"/>
                </a:lnTo>
                <a:lnTo>
                  <a:pt x="195" y="809"/>
                </a:lnTo>
                <a:lnTo>
                  <a:pt x="191" y="813"/>
                </a:lnTo>
                <a:lnTo>
                  <a:pt x="184" y="821"/>
                </a:lnTo>
                <a:lnTo>
                  <a:pt x="176" y="831"/>
                </a:lnTo>
                <a:lnTo>
                  <a:pt x="178" y="842"/>
                </a:lnTo>
                <a:lnTo>
                  <a:pt x="180" y="854"/>
                </a:lnTo>
                <a:lnTo>
                  <a:pt x="182" y="867"/>
                </a:lnTo>
                <a:lnTo>
                  <a:pt x="186" y="877"/>
                </a:lnTo>
                <a:lnTo>
                  <a:pt x="189" y="886"/>
                </a:lnTo>
                <a:lnTo>
                  <a:pt x="197" y="890"/>
                </a:lnTo>
                <a:lnTo>
                  <a:pt x="205" y="896"/>
                </a:lnTo>
                <a:lnTo>
                  <a:pt x="213" y="900"/>
                </a:lnTo>
                <a:lnTo>
                  <a:pt x="224" y="896"/>
                </a:lnTo>
                <a:lnTo>
                  <a:pt x="234" y="892"/>
                </a:lnTo>
                <a:lnTo>
                  <a:pt x="241" y="894"/>
                </a:lnTo>
                <a:lnTo>
                  <a:pt x="245" y="900"/>
                </a:lnTo>
                <a:lnTo>
                  <a:pt x="249" y="902"/>
                </a:lnTo>
                <a:lnTo>
                  <a:pt x="255" y="903"/>
                </a:lnTo>
                <a:lnTo>
                  <a:pt x="262" y="902"/>
                </a:lnTo>
                <a:lnTo>
                  <a:pt x="272" y="900"/>
                </a:lnTo>
                <a:lnTo>
                  <a:pt x="274" y="896"/>
                </a:lnTo>
                <a:lnTo>
                  <a:pt x="272" y="892"/>
                </a:lnTo>
                <a:lnTo>
                  <a:pt x="270" y="890"/>
                </a:lnTo>
                <a:lnTo>
                  <a:pt x="272" y="886"/>
                </a:lnTo>
                <a:lnTo>
                  <a:pt x="272" y="884"/>
                </a:lnTo>
                <a:lnTo>
                  <a:pt x="276" y="880"/>
                </a:lnTo>
                <a:lnTo>
                  <a:pt x="297" y="880"/>
                </a:lnTo>
                <a:lnTo>
                  <a:pt x="320" y="882"/>
                </a:lnTo>
                <a:lnTo>
                  <a:pt x="341" y="884"/>
                </a:lnTo>
                <a:lnTo>
                  <a:pt x="354" y="884"/>
                </a:lnTo>
                <a:lnTo>
                  <a:pt x="360" y="880"/>
                </a:lnTo>
                <a:lnTo>
                  <a:pt x="366" y="875"/>
                </a:lnTo>
                <a:lnTo>
                  <a:pt x="370" y="871"/>
                </a:lnTo>
                <a:lnTo>
                  <a:pt x="374" y="867"/>
                </a:lnTo>
                <a:lnTo>
                  <a:pt x="379" y="865"/>
                </a:lnTo>
                <a:lnTo>
                  <a:pt x="387" y="863"/>
                </a:lnTo>
                <a:lnTo>
                  <a:pt x="406" y="869"/>
                </a:lnTo>
                <a:lnTo>
                  <a:pt x="424" y="877"/>
                </a:lnTo>
                <a:lnTo>
                  <a:pt x="437" y="879"/>
                </a:lnTo>
                <a:lnTo>
                  <a:pt x="450" y="879"/>
                </a:lnTo>
                <a:lnTo>
                  <a:pt x="464" y="882"/>
                </a:lnTo>
                <a:lnTo>
                  <a:pt x="475" y="888"/>
                </a:lnTo>
                <a:lnTo>
                  <a:pt x="485" y="886"/>
                </a:lnTo>
                <a:lnTo>
                  <a:pt x="495" y="884"/>
                </a:lnTo>
                <a:lnTo>
                  <a:pt x="502" y="890"/>
                </a:lnTo>
                <a:lnTo>
                  <a:pt x="504" y="898"/>
                </a:lnTo>
                <a:lnTo>
                  <a:pt x="506" y="902"/>
                </a:lnTo>
                <a:lnTo>
                  <a:pt x="504" y="907"/>
                </a:lnTo>
                <a:lnTo>
                  <a:pt x="500" y="915"/>
                </a:lnTo>
                <a:lnTo>
                  <a:pt x="498" y="921"/>
                </a:lnTo>
                <a:lnTo>
                  <a:pt x="504" y="928"/>
                </a:lnTo>
                <a:lnTo>
                  <a:pt x="510" y="936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64" name="Freeform 36"/>
          <p:cNvSpPr>
            <a:spLocks noChangeAspect="1"/>
          </p:cNvSpPr>
          <p:nvPr/>
        </p:nvSpPr>
        <p:spPr bwMode="auto">
          <a:xfrm>
            <a:off x="2647466" y="4609898"/>
            <a:ext cx="741553" cy="1387455"/>
          </a:xfrm>
          <a:custGeom>
            <a:avLst/>
            <a:gdLst/>
            <a:ahLst/>
            <a:cxnLst>
              <a:cxn ang="0">
                <a:pos x="71" y="60"/>
              </a:cxn>
              <a:cxn ang="0">
                <a:pos x="71" y="146"/>
              </a:cxn>
              <a:cxn ang="0">
                <a:pos x="69" y="206"/>
              </a:cxn>
              <a:cxn ang="0">
                <a:pos x="86" y="298"/>
              </a:cxn>
              <a:cxn ang="0">
                <a:pos x="140" y="329"/>
              </a:cxn>
              <a:cxn ang="0">
                <a:pos x="83" y="413"/>
              </a:cxn>
              <a:cxn ang="0">
                <a:pos x="67" y="501"/>
              </a:cxn>
              <a:cxn ang="0">
                <a:pos x="31" y="557"/>
              </a:cxn>
              <a:cxn ang="0">
                <a:pos x="56" y="622"/>
              </a:cxn>
              <a:cxn ang="0">
                <a:pos x="15" y="695"/>
              </a:cxn>
              <a:cxn ang="0">
                <a:pos x="25" y="739"/>
              </a:cxn>
              <a:cxn ang="0">
                <a:pos x="115" y="770"/>
              </a:cxn>
              <a:cxn ang="0">
                <a:pos x="136" y="810"/>
              </a:cxn>
              <a:cxn ang="0">
                <a:pos x="136" y="839"/>
              </a:cxn>
              <a:cxn ang="0">
                <a:pos x="132" y="925"/>
              </a:cxn>
              <a:cxn ang="0">
                <a:pos x="129" y="985"/>
              </a:cxn>
              <a:cxn ang="0">
                <a:pos x="125" y="1062"/>
              </a:cxn>
              <a:cxn ang="0">
                <a:pos x="146" y="1113"/>
              </a:cxn>
              <a:cxn ang="0">
                <a:pos x="129" y="1184"/>
              </a:cxn>
              <a:cxn ang="0">
                <a:pos x="196" y="1179"/>
              </a:cxn>
              <a:cxn ang="0">
                <a:pos x="227" y="1265"/>
              </a:cxn>
              <a:cxn ang="0">
                <a:pos x="207" y="1357"/>
              </a:cxn>
              <a:cxn ang="0">
                <a:pos x="179" y="1396"/>
              </a:cxn>
              <a:cxn ang="0">
                <a:pos x="209" y="1457"/>
              </a:cxn>
              <a:cxn ang="0">
                <a:pos x="288" y="1449"/>
              </a:cxn>
              <a:cxn ang="0">
                <a:pos x="380" y="1338"/>
              </a:cxn>
              <a:cxn ang="0">
                <a:pos x="463" y="1344"/>
              </a:cxn>
              <a:cxn ang="0">
                <a:pos x="420" y="1267"/>
              </a:cxn>
              <a:cxn ang="0">
                <a:pos x="476" y="1192"/>
              </a:cxn>
              <a:cxn ang="0">
                <a:pos x="505" y="1133"/>
              </a:cxn>
              <a:cxn ang="0">
                <a:pos x="528" y="1050"/>
              </a:cxn>
              <a:cxn ang="0">
                <a:pos x="581" y="979"/>
              </a:cxn>
              <a:cxn ang="0">
                <a:pos x="626" y="960"/>
              </a:cxn>
              <a:cxn ang="0">
                <a:pos x="664" y="991"/>
              </a:cxn>
              <a:cxn ang="0">
                <a:pos x="689" y="993"/>
              </a:cxn>
              <a:cxn ang="0">
                <a:pos x="700" y="941"/>
              </a:cxn>
              <a:cxn ang="0">
                <a:pos x="748" y="845"/>
              </a:cxn>
              <a:cxn ang="0">
                <a:pos x="714" y="806"/>
              </a:cxn>
              <a:cxn ang="0">
                <a:pos x="616" y="799"/>
              </a:cxn>
              <a:cxn ang="0">
                <a:pos x="520" y="814"/>
              </a:cxn>
              <a:cxn ang="0">
                <a:pos x="484" y="816"/>
              </a:cxn>
              <a:cxn ang="0">
                <a:pos x="428" y="766"/>
              </a:cxn>
              <a:cxn ang="0">
                <a:pos x="434" y="691"/>
              </a:cxn>
              <a:cxn ang="0">
                <a:pos x="374" y="666"/>
              </a:cxn>
              <a:cxn ang="0">
                <a:pos x="345" y="693"/>
              </a:cxn>
              <a:cxn ang="0">
                <a:pos x="282" y="693"/>
              </a:cxn>
              <a:cxn ang="0">
                <a:pos x="273" y="542"/>
              </a:cxn>
              <a:cxn ang="0">
                <a:pos x="344" y="503"/>
              </a:cxn>
              <a:cxn ang="0">
                <a:pos x="336" y="394"/>
              </a:cxn>
              <a:cxn ang="0">
                <a:pos x="265" y="355"/>
              </a:cxn>
              <a:cxn ang="0">
                <a:pos x="267" y="307"/>
              </a:cxn>
              <a:cxn ang="0">
                <a:pos x="284" y="194"/>
              </a:cxn>
              <a:cxn ang="0">
                <a:pos x="368" y="114"/>
              </a:cxn>
              <a:cxn ang="0">
                <a:pos x="242" y="114"/>
              </a:cxn>
              <a:cxn ang="0">
                <a:pos x="213" y="41"/>
              </a:cxn>
              <a:cxn ang="0">
                <a:pos x="146" y="112"/>
              </a:cxn>
              <a:cxn ang="0">
                <a:pos x="106" y="0"/>
              </a:cxn>
            </a:cxnLst>
            <a:rect l="0" t="0" r="r" b="b"/>
            <a:pathLst>
              <a:path w="760" h="1472">
                <a:moveTo>
                  <a:pt x="106" y="0"/>
                </a:moveTo>
                <a:lnTo>
                  <a:pt x="98" y="4"/>
                </a:lnTo>
                <a:lnTo>
                  <a:pt x="90" y="8"/>
                </a:lnTo>
                <a:lnTo>
                  <a:pt x="90" y="18"/>
                </a:lnTo>
                <a:lnTo>
                  <a:pt x="88" y="27"/>
                </a:lnTo>
                <a:lnTo>
                  <a:pt x="71" y="23"/>
                </a:lnTo>
                <a:lnTo>
                  <a:pt x="60" y="20"/>
                </a:lnTo>
                <a:lnTo>
                  <a:pt x="65" y="39"/>
                </a:lnTo>
                <a:lnTo>
                  <a:pt x="71" y="60"/>
                </a:lnTo>
                <a:lnTo>
                  <a:pt x="67" y="73"/>
                </a:lnTo>
                <a:lnTo>
                  <a:pt x="61" y="87"/>
                </a:lnTo>
                <a:lnTo>
                  <a:pt x="71" y="104"/>
                </a:lnTo>
                <a:lnTo>
                  <a:pt x="85" y="123"/>
                </a:lnTo>
                <a:lnTo>
                  <a:pt x="85" y="129"/>
                </a:lnTo>
                <a:lnTo>
                  <a:pt x="83" y="133"/>
                </a:lnTo>
                <a:lnTo>
                  <a:pt x="81" y="137"/>
                </a:lnTo>
                <a:lnTo>
                  <a:pt x="77" y="140"/>
                </a:lnTo>
                <a:lnTo>
                  <a:pt x="71" y="146"/>
                </a:lnTo>
                <a:lnTo>
                  <a:pt x="67" y="152"/>
                </a:lnTo>
                <a:lnTo>
                  <a:pt x="71" y="163"/>
                </a:lnTo>
                <a:lnTo>
                  <a:pt x="77" y="177"/>
                </a:lnTo>
                <a:lnTo>
                  <a:pt x="73" y="183"/>
                </a:lnTo>
                <a:lnTo>
                  <a:pt x="69" y="187"/>
                </a:lnTo>
                <a:lnTo>
                  <a:pt x="67" y="188"/>
                </a:lnTo>
                <a:lnTo>
                  <a:pt x="67" y="192"/>
                </a:lnTo>
                <a:lnTo>
                  <a:pt x="67" y="198"/>
                </a:lnTo>
                <a:lnTo>
                  <a:pt x="69" y="206"/>
                </a:lnTo>
                <a:lnTo>
                  <a:pt x="83" y="223"/>
                </a:lnTo>
                <a:lnTo>
                  <a:pt x="94" y="238"/>
                </a:lnTo>
                <a:lnTo>
                  <a:pt x="96" y="250"/>
                </a:lnTo>
                <a:lnTo>
                  <a:pt x="96" y="261"/>
                </a:lnTo>
                <a:lnTo>
                  <a:pt x="94" y="269"/>
                </a:lnTo>
                <a:lnTo>
                  <a:pt x="92" y="277"/>
                </a:lnTo>
                <a:lnTo>
                  <a:pt x="88" y="282"/>
                </a:lnTo>
                <a:lnTo>
                  <a:pt x="86" y="290"/>
                </a:lnTo>
                <a:lnTo>
                  <a:pt x="86" y="298"/>
                </a:lnTo>
                <a:lnTo>
                  <a:pt x="88" y="305"/>
                </a:lnTo>
                <a:lnTo>
                  <a:pt x="94" y="311"/>
                </a:lnTo>
                <a:lnTo>
                  <a:pt x="100" y="315"/>
                </a:lnTo>
                <a:lnTo>
                  <a:pt x="108" y="317"/>
                </a:lnTo>
                <a:lnTo>
                  <a:pt x="115" y="319"/>
                </a:lnTo>
                <a:lnTo>
                  <a:pt x="123" y="319"/>
                </a:lnTo>
                <a:lnTo>
                  <a:pt x="131" y="321"/>
                </a:lnTo>
                <a:lnTo>
                  <a:pt x="136" y="323"/>
                </a:lnTo>
                <a:lnTo>
                  <a:pt x="140" y="329"/>
                </a:lnTo>
                <a:lnTo>
                  <a:pt x="134" y="344"/>
                </a:lnTo>
                <a:lnTo>
                  <a:pt x="127" y="359"/>
                </a:lnTo>
                <a:lnTo>
                  <a:pt x="129" y="375"/>
                </a:lnTo>
                <a:lnTo>
                  <a:pt x="127" y="388"/>
                </a:lnTo>
                <a:lnTo>
                  <a:pt x="111" y="394"/>
                </a:lnTo>
                <a:lnTo>
                  <a:pt x="92" y="398"/>
                </a:lnTo>
                <a:lnTo>
                  <a:pt x="88" y="413"/>
                </a:lnTo>
                <a:lnTo>
                  <a:pt x="86" y="415"/>
                </a:lnTo>
                <a:lnTo>
                  <a:pt x="83" y="413"/>
                </a:lnTo>
                <a:lnTo>
                  <a:pt x="79" y="415"/>
                </a:lnTo>
                <a:lnTo>
                  <a:pt x="88" y="430"/>
                </a:lnTo>
                <a:lnTo>
                  <a:pt x="98" y="446"/>
                </a:lnTo>
                <a:lnTo>
                  <a:pt x="96" y="453"/>
                </a:lnTo>
                <a:lnTo>
                  <a:pt x="92" y="459"/>
                </a:lnTo>
                <a:lnTo>
                  <a:pt x="86" y="467"/>
                </a:lnTo>
                <a:lnTo>
                  <a:pt x="79" y="472"/>
                </a:lnTo>
                <a:lnTo>
                  <a:pt x="75" y="486"/>
                </a:lnTo>
                <a:lnTo>
                  <a:pt x="67" y="501"/>
                </a:lnTo>
                <a:lnTo>
                  <a:pt x="63" y="507"/>
                </a:lnTo>
                <a:lnTo>
                  <a:pt x="60" y="513"/>
                </a:lnTo>
                <a:lnTo>
                  <a:pt x="56" y="515"/>
                </a:lnTo>
                <a:lnTo>
                  <a:pt x="52" y="519"/>
                </a:lnTo>
                <a:lnTo>
                  <a:pt x="44" y="520"/>
                </a:lnTo>
                <a:lnTo>
                  <a:pt x="38" y="526"/>
                </a:lnTo>
                <a:lnTo>
                  <a:pt x="33" y="538"/>
                </a:lnTo>
                <a:lnTo>
                  <a:pt x="31" y="547"/>
                </a:lnTo>
                <a:lnTo>
                  <a:pt x="31" y="557"/>
                </a:lnTo>
                <a:lnTo>
                  <a:pt x="35" y="568"/>
                </a:lnTo>
                <a:lnTo>
                  <a:pt x="44" y="576"/>
                </a:lnTo>
                <a:lnTo>
                  <a:pt x="58" y="582"/>
                </a:lnTo>
                <a:lnTo>
                  <a:pt x="65" y="586"/>
                </a:lnTo>
                <a:lnTo>
                  <a:pt x="69" y="593"/>
                </a:lnTo>
                <a:lnTo>
                  <a:pt x="69" y="601"/>
                </a:lnTo>
                <a:lnTo>
                  <a:pt x="67" y="613"/>
                </a:lnTo>
                <a:lnTo>
                  <a:pt x="63" y="618"/>
                </a:lnTo>
                <a:lnTo>
                  <a:pt x="56" y="622"/>
                </a:lnTo>
                <a:lnTo>
                  <a:pt x="48" y="624"/>
                </a:lnTo>
                <a:lnTo>
                  <a:pt x="37" y="626"/>
                </a:lnTo>
                <a:lnTo>
                  <a:pt x="17" y="630"/>
                </a:lnTo>
                <a:lnTo>
                  <a:pt x="0" y="634"/>
                </a:lnTo>
                <a:lnTo>
                  <a:pt x="6" y="651"/>
                </a:lnTo>
                <a:lnTo>
                  <a:pt x="12" y="666"/>
                </a:lnTo>
                <a:lnTo>
                  <a:pt x="14" y="678"/>
                </a:lnTo>
                <a:lnTo>
                  <a:pt x="15" y="689"/>
                </a:lnTo>
                <a:lnTo>
                  <a:pt x="15" y="695"/>
                </a:lnTo>
                <a:lnTo>
                  <a:pt x="14" y="699"/>
                </a:lnTo>
                <a:lnTo>
                  <a:pt x="10" y="705"/>
                </a:lnTo>
                <a:lnTo>
                  <a:pt x="6" y="709"/>
                </a:lnTo>
                <a:lnTo>
                  <a:pt x="4" y="712"/>
                </a:lnTo>
                <a:lnTo>
                  <a:pt x="2" y="718"/>
                </a:lnTo>
                <a:lnTo>
                  <a:pt x="4" y="724"/>
                </a:lnTo>
                <a:lnTo>
                  <a:pt x="6" y="730"/>
                </a:lnTo>
                <a:lnTo>
                  <a:pt x="15" y="735"/>
                </a:lnTo>
                <a:lnTo>
                  <a:pt x="25" y="739"/>
                </a:lnTo>
                <a:lnTo>
                  <a:pt x="38" y="739"/>
                </a:lnTo>
                <a:lnTo>
                  <a:pt x="52" y="741"/>
                </a:lnTo>
                <a:lnTo>
                  <a:pt x="67" y="741"/>
                </a:lnTo>
                <a:lnTo>
                  <a:pt x="81" y="743"/>
                </a:lnTo>
                <a:lnTo>
                  <a:pt x="92" y="745"/>
                </a:lnTo>
                <a:lnTo>
                  <a:pt x="104" y="751"/>
                </a:lnTo>
                <a:lnTo>
                  <a:pt x="109" y="758"/>
                </a:lnTo>
                <a:lnTo>
                  <a:pt x="113" y="764"/>
                </a:lnTo>
                <a:lnTo>
                  <a:pt x="115" y="770"/>
                </a:lnTo>
                <a:lnTo>
                  <a:pt x="115" y="778"/>
                </a:lnTo>
                <a:lnTo>
                  <a:pt x="115" y="785"/>
                </a:lnTo>
                <a:lnTo>
                  <a:pt x="115" y="791"/>
                </a:lnTo>
                <a:lnTo>
                  <a:pt x="117" y="799"/>
                </a:lnTo>
                <a:lnTo>
                  <a:pt x="121" y="806"/>
                </a:lnTo>
                <a:lnTo>
                  <a:pt x="123" y="808"/>
                </a:lnTo>
                <a:lnTo>
                  <a:pt x="127" y="810"/>
                </a:lnTo>
                <a:lnTo>
                  <a:pt x="131" y="810"/>
                </a:lnTo>
                <a:lnTo>
                  <a:pt x="136" y="810"/>
                </a:lnTo>
                <a:lnTo>
                  <a:pt x="146" y="808"/>
                </a:lnTo>
                <a:lnTo>
                  <a:pt x="157" y="806"/>
                </a:lnTo>
                <a:lnTo>
                  <a:pt x="159" y="812"/>
                </a:lnTo>
                <a:lnTo>
                  <a:pt x="159" y="822"/>
                </a:lnTo>
                <a:lnTo>
                  <a:pt x="159" y="831"/>
                </a:lnTo>
                <a:lnTo>
                  <a:pt x="159" y="839"/>
                </a:lnTo>
                <a:lnTo>
                  <a:pt x="152" y="837"/>
                </a:lnTo>
                <a:lnTo>
                  <a:pt x="140" y="835"/>
                </a:lnTo>
                <a:lnTo>
                  <a:pt x="136" y="839"/>
                </a:lnTo>
                <a:lnTo>
                  <a:pt x="131" y="843"/>
                </a:lnTo>
                <a:lnTo>
                  <a:pt x="123" y="851"/>
                </a:lnTo>
                <a:lnTo>
                  <a:pt x="117" y="860"/>
                </a:lnTo>
                <a:lnTo>
                  <a:pt x="113" y="874"/>
                </a:lnTo>
                <a:lnTo>
                  <a:pt x="111" y="885"/>
                </a:lnTo>
                <a:lnTo>
                  <a:pt x="111" y="897"/>
                </a:lnTo>
                <a:lnTo>
                  <a:pt x="113" y="908"/>
                </a:lnTo>
                <a:lnTo>
                  <a:pt x="123" y="918"/>
                </a:lnTo>
                <a:lnTo>
                  <a:pt x="132" y="925"/>
                </a:lnTo>
                <a:lnTo>
                  <a:pt x="142" y="929"/>
                </a:lnTo>
                <a:lnTo>
                  <a:pt x="150" y="931"/>
                </a:lnTo>
                <a:lnTo>
                  <a:pt x="156" y="933"/>
                </a:lnTo>
                <a:lnTo>
                  <a:pt x="161" y="937"/>
                </a:lnTo>
                <a:lnTo>
                  <a:pt x="163" y="939"/>
                </a:lnTo>
                <a:lnTo>
                  <a:pt x="165" y="945"/>
                </a:lnTo>
                <a:lnTo>
                  <a:pt x="156" y="958"/>
                </a:lnTo>
                <a:lnTo>
                  <a:pt x="144" y="973"/>
                </a:lnTo>
                <a:lnTo>
                  <a:pt x="129" y="985"/>
                </a:lnTo>
                <a:lnTo>
                  <a:pt x="115" y="994"/>
                </a:lnTo>
                <a:lnTo>
                  <a:pt x="119" y="1004"/>
                </a:lnTo>
                <a:lnTo>
                  <a:pt x="123" y="1016"/>
                </a:lnTo>
                <a:lnTo>
                  <a:pt x="117" y="1023"/>
                </a:lnTo>
                <a:lnTo>
                  <a:pt x="113" y="1033"/>
                </a:lnTo>
                <a:lnTo>
                  <a:pt x="109" y="1042"/>
                </a:lnTo>
                <a:lnTo>
                  <a:pt x="109" y="1050"/>
                </a:lnTo>
                <a:lnTo>
                  <a:pt x="115" y="1056"/>
                </a:lnTo>
                <a:lnTo>
                  <a:pt x="125" y="1062"/>
                </a:lnTo>
                <a:lnTo>
                  <a:pt x="131" y="1065"/>
                </a:lnTo>
                <a:lnTo>
                  <a:pt x="134" y="1067"/>
                </a:lnTo>
                <a:lnTo>
                  <a:pt x="136" y="1073"/>
                </a:lnTo>
                <a:lnTo>
                  <a:pt x="138" y="1077"/>
                </a:lnTo>
                <a:lnTo>
                  <a:pt x="142" y="1083"/>
                </a:lnTo>
                <a:lnTo>
                  <a:pt x="148" y="1090"/>
                </a:lnTo>
                <a:lnTo>
                  <a:pt x="152" y="1096"/>
                </a:lnTo>
                <a:lnTo>
                  <a:pt x="152" y="1104"/>
                </a:lnTo>
                <a:lnTo>
                  <a:pt x="146" y="1113"/>
                </a:lnTo>
                <a:lnTo>
                  <a:pt x="138" y="1117"/>
                </a:lnTo>
                <a:lnTo>
                  <a:pt x="132" y="1119"/>
                </a:lnTo>
                <a:lnTo>
                  <a:pt x="125" y="1125"/>
                </a:lnTo>
                <a:lnTo>
                  <a:pt x="113" y="1135"/>
                </a:lnTo>
                <a:lnTo>
                  <a:pt x="104" y="1146"/>
                </a:lnTo>
                <a:lnTo>
                  <a:pt x="111" y="1165"/>
                </a:lnTo>
                <a:lnTo>
                  <a:pt x="121" y="1177"/>
                </a:lnTo>
                <a:lnTo>
                  <a:pt x="125" y="1181"/>
                </a:lnTo>
                <a:lnTo>
                  <a:pt x="129" y="1184"/>
                </a:lnTo>
                <a:lnTo>
                  <a:pt x="132" y="1186"/>
                </a:lnTo>
                <a:lnTo>
                  <a:pt x="138" y="1186"/>
                </a:lnTo>
                <a:lnTo>
                  <a:pt x="157" y="1173"/>
                </a:lnTo>
                <a:lnTo>
                  <a:pt x="167" y="1163"/>
                </a:lnTo>
                <a:lnTo>
                  <a:pt x="173" y="1167"/>
                </a:lnTo>
                <a:lnTo>
                  <a:pt x="180" y="1177"/>
                </a:lnTo>
                <a:lnTo>
                  <a:pt x="186" y="1179"/>
                </a:lnTo>
                <a:lnTo>
                  <a:pt x="194" y="1179"/>
                </a:lnTo>
                <a:lnTo>
                  <a:pt x="196" y="1179"/>
                </a:lnTo>
                <a:lnTo>
                  <a:pt x="200" y="1181"/>
                </a:lnTo>
                <a:lnTo>
                  <a:pt x="203" y="1183"/>
                </a:lnTo>
                <a:lnTo>
                  <a:pt x="205" y="1186"/>
                </a:lnTo>
                <a:lnTo>
                  <a:pt x="209" y="1194"/>
                </a:lnTo>
                <a:lnTo>
                  <a:pt x="211" y="1202"/>
                </a:lnTo>
                <a:lnTo>
                  <a:pt x="213" y="1213"/>
                </a:lnTo>
                <a:lnTo>
                  <a:pt x="215" y="1229"/>
                </a:lnTo>
                <a:lnTo>
                  <a:pt x="221" y="1250"/>
                </a:lnTo>
                <a:lnTo>
                  <a:pt x="227" y="1265"/>
                </a:lnTo>
                <a:lnTo>
                  <a:pt x="225" y="1278"/>
                </a:lnTo>
                <a:lnTo>
                  <a:pt x="217" y="1298"/>
                </a:lnTo>
                <a:lnTo>
                  <a:pt x="225" y="1323"/>
                </a:lnTo>
                <a:lnTo>
                  <a:pt x="232" y="1344"/>
                </a:lnTo>
                <a:lnTo>
                  <a:pt x="230" y="1348"/>
                </a:lnTo>
                <a:lnTo>
                  <a:pt x="227" y="1351"/>
                </a:lnTo>
                <a:lnTo>
                  <a:pt x="221" y="1353"/>
                </a:lnTo>
                <a:lnTo>
                  <a:pt x="213" y="1355"/>
                </a:lnTo>
                <a:lnTo>
                  <a:pt x="207" y="1357"/>
                </a:lnTo>
                <a:lnTo>
                  <a:pt x="203" y="1361"/>
                </a:lnTo>
                <a:lnTo>
                  <a:pt x="200" y="1369"/>
                </a:lnTo>
                <a:lnTo>
                  <a:pt x="200" y="1380"/>
                </a:lnTo>
                <a:lnTo>
                  <a:pt x="196" y="1380"/>
                </a:lnTo>
                <a:lnTo>
                  <a:pt x="190" y="1380"/>
                </a:lnTo>
                <a:lnTo>
                  <a:pt x="192" y="1388"/>
                </a:lnTo>
                <a:lnTo>
                  <a:pt x="194" y="1394"/>
                </a:lnTo>
                <a:lnTo>
                  <a:pt x="186" y="1394"/>
                </a:lnTo>
                <a:lnTo>
                  <a:pt x="179" y="1396"/>
                </a:lnTo>
                <a:lnTo>
                  <a:pt x="173" y="1397"/>
                </a:lnTo>
                <a:lnTo>
                  <a:pt x="167" y="1403"/>
                </a:lnTo>
                <a:lnTo>
                  <a:pt x="159" y="1415"/>
                </a:lnTo>
                <a:lnTo>
                  <a:pt x="152" y="1426"/>
                </a:lnTo>
                <a:lnTo>
                  <a:pt x="157" y="1442"/>
                </a:lnTo>
                <a:lnTo>
                  <a:pt x="163" y="1457"/>
                </a:lnTo>
                <a:lnTo>
                  <a:pt x="179" y="1453"/>
                </a:lnTo>
                <a:lnTo>
                  <a:pt x="200" y="1449"/>
                </a:lnTo>
                <a:lnTo>
                  <a:pt x="209" y="1457"/>
                </a:lnTo>
                <a:lnTo>
                  <a:pt x="217" y="1465"/>
                </a:lnTo>
                <a:lnTo>
                  <a:pt x="223" y="1468"/>
                </a:lnTo>
                <a:lnTo>
                  <a:pt x="227" y="1470"/>
                </a:lnTo>
                <a:lnTo>
                  <a:pt x="234" y="1472"/>
                </a:lnTo>
                <a:lnTo>
                  <a:pt x="242" y="1472"/>
                </a:lnTo>
                <a:lnTo>
                  <a:pt x="255" y="1468"/>
                </a:lnTo>
                <a:lnTo>
                  <a:pt x="267" y="1461"/>
                </a:lnTo>
                <a:lnTo>
                  <a:pt x="276" y="1455"/>
                </a:lnTo>
                <a:lnTo>
                  <a:pt x="288" y="1449"/>
                </a:lnTo>
                <a:lnTo>
                  <a:pt x="307" y="1436"/>
                </a:lnTo>
                <a:lnTo>
                  <a:pt x="326" y="1421"/>
                </a:lnTo>
                <a:lnTo>
                  <a:pt x="345" y="1405"/>
                </a:lnTo>
                <a:lnTo>
                  <a:pt x="363" y="1388"/>
                </a:lnTo>
                <a:lnTo>
                  <a:pt x="365" y="1365"/>
                </a:lnTo>
                <a:lnTo>
                  <a:pt x="367" y="1344"/>
                </a:lnTo>
                <a:lnTo>
                  <a:pt x="372" y="1340"/>
                </a:lnTo>
                <a:lnTo>
                  <a:pt x="376" y="1338"/>
                </a:lnTo>
                <a:lnTo>
                  <a:pt x="380" y="1338"/>
                </a:lnTo>
                <a:lnTo>
                  <a:pt x="384" y="1340"/>
                </a:lnTo>
                <a:lnTo>
                  <a:pt x="388" y="1342"/>
                </a:lnTo>
                <a:lnTo>
                  <a:pt x="393" y="1344"/>
                </a:lnTo>
                <a:lnTo>
                  <a:pt x="401" y="1344"/>
                </a:lnTo>
                <a:lnTo>
                  <a:pt x="409" y="1344"/>
                </a:lnTo>
                <a:lnTo>
                  <a:pt x="424" y="1344"/>
                </a:lnTo>
                <a:lnTo>
                  <a:pt x="439" y="1346"/>
                </a:lnTo>
                <a:lnTo>
                  <a:pt x="455" y="1346"/>
                </a:lnTo>
                <a:lnTo>
                  <a:pt x="463" y="1344"/>
                </a:lnTo>
                <a:lnTo>
                  <a:pt x="463" y="1340"/>
                </a:lnTo>
                <a:lnTo>
                  <a:pt x="461" y="1334"/>
                </a:lnTo>
                <a:lnTo>
                  <a:pt x="461" y="1334"/>
                </a:lnTo>
                <a:lnTo>
                  <a:pt x="461" y="1334"/>
                </a:lnTo>
                <a:lnTo>
                  <a:pt x="447" y="1315"/>
                </a:lnTo>
                <a:lnTo>
                  <a:pt x="432" y="1294"/>
                </a:lnTo>
                <a:lnTo>
                  <a:pt x="426" y="1284"/>
                </a:lnTo>
                <a:lnTo>
                  <a:pt x="422" y="1275"/>
                </a:lnTo>
                <a:lnTo>
                  <a:pt x="420" y="1267"/>
                </a:lnTo>
                <a:lnTo>
                  <a:pt x="422" y="1259"/>
                </a:lnTo>
                <a:lnTo>
                  <a:pt x="445" y="1250"/>
                </a:lnTo>
                <a:lnTo>
                  <a:pt x="466" y="1244"/>
                </a:lnTo>
                <a:lnTo>
                  <a:pt x="470" y="1238"/>
                </a:lnTo>
                <a:lnTo>
                  <a:pt x="472" y="1229"/>
                </a:lnTo>
                <a:lnTo>
                  <a:pt x="472" y="1219"/>
                </a:lnTo>
                <a:lnTo>
                  <a:pt x="474" y="1209"/>
                </a:lnTo>
                <a:lnTo>
                  <a:pt x="474" y="1202"/>
                </a:lnTo>
                <a:lnTo>
                  <a:pt x="476" y="1192"/>
                </a:lnTo>
                <a:lnTo>
                  <a:pt x="478" y="1190"/>
                </a:lnTo>
                <a:lnTo>
                  <a:pt x="482" y="1186"/>
                </a:lnTo>
                <a:lnTo>
                  <a:pt x="484" y="1184"/>
                </a:lnTo>
                <a:lnTo>
                  <a:pt x="489" y="1184"/>
                </a:lnTo>
                <a:lnTo>
                  <a:pt x="487" y="1167"/>
                </a:lnTo>
                <a:lnTo>
                  <a:pt x="491" y="1154"/>
                </a:lnTo>
                <a:lnTo>
                  <a:pt x="493" y="1148"/>
                </a:lnTo>
                <a:lnTo>
                  <a:pt x="497" y="1140"/>
                </a:lnTo>
                <a:lnTo>
                  <a:pt x="505" y="1133"/>
                </a:lnTo>
                <a:lnTo>
                  <a:pt x="514" y="1123"/>
                </a:lnTo>
                <a:lnTo>
                  <a:pt x="528" y="1112"/>
                </a:lnTo>
                <a:lnTo>
                  <a:pt x="535" y="1102"/>
                </a:lnTo>
                <a:lnTo>
                  <a:pt x="537" y="1089"/>
                </a:lnTo>
                <a:lnTo>
                  <a:pt x="537" y="1069"/>
                </a:lnTo>
                <a:lnTo>
                  <a:pt x="530" y="1062"/>
                </a:lnTo>
                <a:lnTo>
                  <a:pt x="522" y="1058"/>
                </a:lnTo>
                <a:lnTo>
                  <a:pt x="526" y="1054"/>
                </a:lnTo>
                <a:lnTo>
                  <a:pt x="528" y="1050"/>
                </a:lnTo>
                <a:lnTo>
                  <a:pt x="518" y="1046"/>
                </a:lnTo>
                <a:lnTo>
                  <a:pt x="510" y="1041"/>
                </a:lnTo>
                <a:lnTo>
                  <a:pt x="516" y="1033"/>
                </a:lnTo>
                <a:lnTo>
                  <a:pt x="526" y="1019"/>
                </a:lnTo>
                <a:lnTo>
                  <a:pt x="535" y="1000"/>
                </a:lnTo>
                <a:lnTo>
                  <a:pt x="545" y="977"/>
                </a:lnTo>
                <a:lnTo>
                  <a:pt x="564" y="975"/>
                </a:lnTo>
                <a:lnTo>
                  <a:pt x="580" y="977"/>
                </a:lnTo>
                <a:lnTo>
                  <a:pt x="581" y="979"/>
                </a:lnTo>
                <a:lnTo>
                  <a:pt x="583" y="985"/>
                </a:lnTo>
                <a:lnTo>
                  <a:pt x="589" y="989"/>
                </a:lnTo>
                <a:lnTo>
                  <a:pt x="597" y="991"/>
                </a:lnTo>
                <a:lnTo>
                  <a:pt x="606" y="989"/>
                </a:lnTo>
                <a:lnTo>
                  <a:pt x="612" y="985"/>
                </a:lnTo>
                <a:lnTo>
                  <a:pt x="616" y="979"/>
                </a:lnTo>
                <a:lnTo>
                  <a:pt x="620" y="971"/>
                </a:lnTo>
                <a:lnTo>
                  <a:pt x="622" y="966"/>
                </a:lnTo>
                <a:lnTo>
                  <a:pt x="626" y="960"/>
                </a:lnTo>
                <a:lnTo>
                  <a:pt x="629" y="956"/>
                </a:lnTo>
                <a:lnTo>
                  <a:pt x="635" y="954"/>
                </a:lnTo>
                <a:lnTo>
                  <a:pt x="639" y="954"/>
                </a:lnTo>
                <a:lnTo>
                  <a:pt x="641" y="954"/>
                </a:lnTo>
                <a:lnTo>
                  <a:pt x="645" y="956"/>
                </a:lnTo>
                <a:lnTo>
                  <a:pt x="647" y="960"/>
                </a:lnTo>
                <a:lnTo>
                  <a:pt x="652" y="970"/>
                </a:lnTo>
                <a:lnTo>
                  <a:pt x="658" y="979"/>
                </a:lnTo>
                <a:lnTo>
                  <a:pt x="664" y="991"/>
                </a:lnTo>
                <a:lnTo>
                  <a:pt x="670" y="1000"/>
                </a:lnTo>
                <a:lnTo>
                  <a:pt x="674" y="1004"/>
                </a:lnTo>
                <a:lnTo>
                  <a:pt x="677" y="1006"/>
                </a:lnTo>
                <a:lnTo>
                  <a:pt x="683" y="1008"/>
                </a:lnTo>
                <a:lnTo>
                  <a:pt x="687" y="1008"/>
                </a:lnTo>
                <a:lnTo>
                  <a:pt x="689" y="1006"/>
                </a:lnTo>
                <a:lnTo>
                  <a:pt x="691" y="1002"/>
                </a:lnTo>
                <a:lnTo>
                  <a:pt x="689" y="998"/>
                </a:lnTo>
                <a:lnTo>
                  <a:pt x="689" y="993"/>
                </a:lnTo>
                <a:lnTo>
                  <a:pt x="687" y="981"/>
                </a:lnTo>
                <a:lnTo>
                  <a:pt x="683" y="968"/>
                </a:lnTo>
                <a:lnTo>
                  <a:pt x="683" y="962"/>
                </a:lnTo>
                <a:lnTo>
                  <a:pt x="683" y="956"/>
                </a:lnTo>
                <a:lnTo>
                  <a:pt x="683" y="950"/>
                </a:lnTo>
                <a:lnTo>
                  <a:pt x="685" y="946"/>
                </a:lnTo>
                <a:lnTo>
                  <a:pt x="689" y="943"/>
                </a:lnTo>
                <a:lnTo>
                  <a:pt x="695" y="941"/>
                </a:lnTo>
                <a:lnTo>
                  <a:pt x="700" y="941"/>
                </a:lnTo>
                <a:lnTo>
                  <a:pt x="710" y="943"/>
                </a:lnTo>
                <a:lnTo>
                  <a:pt x="710" y="931"/>
                </a:lnTo>
                <a:lnTo>
                  <a:pt x="714" y="916"/>
                </a:lnTo>
                <a:lnTo>
                  <a:pt x="731" y="908"/>
                </a:lnTo>
                <a:lnTo>
                  <a:pt x="750" y="900"/>
                </a:lnTo>
                <a:lnTo>
                  <a:pt x="754" y="879"/>
                </a:lnTo>
                <a:lnTo>
                  <a:pt x="760" y="860"/>
                </a:lnTo>
                <a:lnTo>
                  <a:pt x="754" y="852"/>
                </a:lnTo>
                <a:lnTo>
                  <a:pt x="748" y="845"/>
                </a:lnTo>
                <a:lnTo>
                  <a:pt x="750" y="839"/>
                </a:lnTo>
                <a:lnTo>
                  <a:pt x="754" y="831"/>
                </a:lnTo>
                <a:lnTo>
                  <a:pt x="756" y="826"/>
                </a:lnTo>
                <a:lnTo>
                  <a:pt x="754" y="822"/>
                </a:lnTo>
                <a:lnTo>
                  <a:pt x="752" y="814"/>
                </a:lnTo>
                <a:lnTo>
                  <a:pt x="745" y="808"/>
                </a:lnTo>
                <a:lnTo>
                  <a:pt x="735" y="810"/>
                </a:lnTo>
                <a:lnTo>
                  <a:pt x="725" y="812"/>
                </a:lnTo>
                <a:lnTo>
                  <a:pt x="714" y="806"/>
                </a:lnTo>
                <a:lnTo>
                  <a:pt x="700" y="803"/>
                </a:lnTo>
                <a:lnTo>
                  <a:pt x="687" y="803"/>
                </a:lnTo>
                <a:lnTo>
                  <a:pt x="674" y="801"/>
                </a:lnTo>
                <a:lnTo>
                  <a:pt x="656" y="793"/>
                </a:lnTo>
                <a:lnTo>
                  <a:pt x="637" y="787"/>
                </a:lnTo>
                <a:lnTo>
                  <a:pt x="629" y="789"/>
                </a:lnTo>
                <a:lnTo>
                  <a:pt x="624" y="791"/>
                </a:lnTo>
                <a:lnTo>
                  <a:pt x="620" y="795"/>
                </a:lnTo>
                <a:lnTo>
                  <a:pt x="616" y="799"/>
                </a:lnTo>
                <a:lnTo>
                  <a:pt x="610" y="804"/>
                </a:lnTo>
                <a:lnTo>
                  <a:pt x="604" y="808"/>
                </a:lnTo>
                <a:lnTo>
                  <a:pt x="591" y="808"/>
                </a:lnTo>
                <a:lnTo>
                  <a:pt x="570" y="806"/>
                </a:lnTo>
                <a:lnTo>
                  <a:pt x="547" y="804"/>
                </a:lnTo>
                <a:lnTo>
                  <a:pt x="526" y="804"/>
                </a:lnTo>
                <a:lnTo>
                  <a:pt x="522" y="808"/>
                </a:lnTo>
                <a:lnTo>
                  <a:pt x="522" y="810"/>
                </a:lnTo>
                <a:lnTo>
                  <a:pt x="520" y="814"/>
                </a:lnTo>
                <a:lnTo>
                  <a:pt x="522" y="816"/>
                </a:lnTo>
                <a:lnTo>
                  <a:pt x="524" y="820"/>
                </a:lnTo>
                <a:lnTo>
                  <a:pt x="522" y="824"/>
                </a:lnTo>
                <a:lnTo>
                  <a:pt x="512" y="826"/>
                </a:lnTo>
                <a:lnTo>
                  <a:pt x="505" y="827"/>
                </a:lnTo>
                <a:lnTo>
                  <a:pt x="499" y="826"/>
                </a:lnTo>
                <a:lnTo>
                  <a:pt x="495" y="824"/>
                </a:lnTo>
                <a:lnTo>
                  <a:pt x="491" y="818"/>
                </a:lnTo>
                <a:lnTo>
                  <a:pt x="484" y="816"/>
                </a:lnTo>
                <a:lnTo>
                  <a:pt x="474" y="820"/>
                </a:lnTo>
                <a:lnTo>
                  <a:pt x="463" y="824"/>
                </a:lnTo>
                <a:lnTo>
                  <a:pt x="455" y="820"/>
                </a:lnTo>
                <a:lnTo>
                  <a:pt x="447" y="814"/>
                </a:lnTo>
                <a:lnTo>
                  <a:pt x="439" y="810"/>
                </a:lnTo>
                <a:lnTo>
                  <a:pt x="436" y="801"/>
                </a:lnTo>
                <a:lnTo>
                  <a:pt x="432" y="791"/>
                </a:lnTo>
                <a:lnTo>
                  <a:pt x="430" y="778"/>
                </a:lnTo>
                <a:lnTo>
                  <a:pt x="428" y="766"/>
                </a:lnTo>
                <a:lnTo>
                  <a:pt x="426" y="755"/>
                </a:lnTo>
                <a:lnTo>
                  <a:pt x="434" y="745"/>
                </a:lnTo>
                <a:lnTo>
                  <a:pt x="441" y="737"/>
                </a:lnTo>
                <a:lnTo>
                  <a:pt x="445" y="733"/>
                </a:lnTo>
                <a:lnTo>
                  <a:pt x="447" y="728"/>
                </a:lnTo>
                <a:lnTo>
                  <a:pt x="447" y="718"/>
                </a:lnTo>
                <a:lnTo>
                  <a:pt x="445" y="709"/>
                </a:lnTo>
                <a:lnTo>
                  <a:pt x="439" y="699"/>
                </a:lnTo>
                <a:lnTo>
                  <a:pt x="434" y="691"/>
                </a:lnTo>
                <a:lnTo>
                  <a:pt x="426" y="687"/>
                </a:lnTo>
                <a:lnTo>
                  <a:pt x="416" y="685"/>
                </a:lnTo>
                <a:lnTo>
                  <a:pt x="401" y="685"/>
                </a:lnTo>
                <a:lnTo>
                  <a:pt x="388" y="687"/>
                </a:lnTo>
                <a:lnTo>
                  <a:pt x="380" y="685"/>
                </a:lnTo>
                <a:lnTo>
                  <a:pt x="376" y="682"/>
                </a:lnTo>
                <a:lnTo>
                  <a:pt x="374" y="676"/>
                </a:lnTo>
                <a:lnTo>
                  <a:pt x="374" y="670"/>
                </a:lnTo>
                <a:lnTo>
                  <a:pt x="374" y="666"/>
                </a:lnTo>
                <a:lnTo>
                  <a:pt x="372" y="662"/>
                </a:lnTo>
                <a:lnTo>
                  <a:pt x="370" y="661"/>
                </a:lnTo>
                <a:lnTo>
                  <a:pt x="367" y="659"/>
                </a:lnTo>
                <a:lnTo>
                  <a:pt x="363" y="659"/>
                </a:lnTo>
                <a:lnTo>
                  <a:pt x="361" y="659"/>
                </a:lnTo>
                <a:lnTo>
                  <a:pt x="359" y="662"/>
                </a:lnTo>
                <a:lnTo>
                  <a:pt x="357" y="664"/>
                </a:lnTo>
                <a:lnTo>
                  <a:pt x="353" y="678"/>
                </a:lnTo>
                <a:lnTo>
                  <a:pt x="345" y="693"/>
                </a:lnTo>
                <a:lnTo>
                  <a:pt x="338" y="699"/>
                </a:lnTo>
                <a:lnTo>
                  <a:pt x="330" y="707"/>
                </a:lnTo>
                <a:lnTo>
                  <a:pt x="321" y="712"/>
                </a:lnTo>
                <a:lnTo>
                  <a:pt x="307" y="716"/>
                </a:lnTo>
                <a:lnTo>
                  <a:pt x="303" y="716"/>
                </a:lnTo>
                <a:lnTo>
                  <a:pt x="297" y="712"/>
                </a:lnTo>
                <a:lnTo>
                  <a:pt x="294" y="709"/>
                </a:lnTo>
                <a:lnTo>
                  <a:pt x="290" y="705"/>
                </a:lnTo>
                <a:lnTo>
                  <a:pt x="282" y="693"/>
                </a:lnTo>
                <a:lnTo>
                  <a:pt x="276" y="678"/>
                </a:lnTo>
                <a:lnTo>
                  <a:pt x="273" y="659"/>
                </a:lnTo>
                <a:lnTo>
                  <a:pt x="273" y="641"/>
                </a:lnTo>
                <a:lnTo>
                  <a:pt x="273" y="622"/>
                </a:lnTo>
                <a:lnTo>
                  <a:pt x="276" y="603"/>
                </a:lnTo>
                <a:lnTo>
                  <a:pt x="265" y="574"/>
                </a:lnTo>
                <a:lnTo>
                  <a:pt x="257" y="557"/>
                </a:lnTo>
                <a:lnTo>
                  <a:pt x="263" y="547"/>
                </a:lnTo>
                <a:lnTo>
                  <a:pt x="273" y="542"/>
                </a:lnTo>
                <a:lnTo>
                  <a:pt x="282" y="538"/>
                </a:lnTo>
                <a:lnTo>
                  <a:pt x="294" y="534"/>
                </a:lnTo>
                <a:lnTo>
                  <a:pt x="319" y="534"/>
                </a:lnTo>
                <a:lnTo>
                  <a:pt x="342" y="532"/>
                </a:lnTo>
                <a:lnTo>
                  <a:pt x="344" y="526"/>
                </a:lnTo>
                <a:lnTo>
                  <a:pt x="345" y="522"/>
                </a:lnTo>
                <a:lnTo>
                  <a:pt x="345" y="517"/>
                </a:lnTo>
                <a:lnTo>
                  <a:pt x="345" y="513"/>
                </a:lnTo>
                <a:lnTo>
                  <a:pt x="344" y="503"/>
                </a:lnTo>
                <a:lnTo>
                  <a:pt x="342" y="494"/>
                </a:lnTo>
                <a:lnTo>
                  <a:pt x="345" y="469"/>
                </a:lnTo>
                <a:lnTo>
                  <a:pt x="351" y="444"/>
                </a:lnTo>
                <a:lnTo>
                  <a:pt x="353" y="430"/>
                </a:lnTo>
                <a:lnTo>
                  <a:pt x="353" y="421"/>
                </a:lnTo>
                <a:lnTo>
                  <a:pt x="351" y="411"/>
                </a:lnTo>
                <a:lnTo>
                  <a:pt x="349" y="405"/>
                </a:lnTo>
                <a:lnTo>
                  <a:pt x="342" y="398"/>
                </a:lnTo>
                <a:lnTo>
                  <a:pt x="336" y="394"/>
                </a:lnTo>
                <a:lnTo>
                  <a:pt x="326" y="390"/>
                </a:lnTo>
                <a:lnTo>
                  <a:pt x="319" y="386"/>
                </a:lnTo>
                <a:lnTo>
                  <a:pt x="309" y="382"/>
                </a:lnTo>
                <a:lnTo>
                  <a:pt x="299" y="376"/>
                </a:lnTo>
                <a:lnTo>
                  <a:pt x="290" y="369"/>
                </a:lnTo>
                <a:lnTo>
                  <a:pt x="282" y="359"/>
                </a:lnTo>
                <a:lnTo>
                  <a:pt x="276" y="357"/>
                </a:lnTo>
                <a:lnTo>
                  <a:pt x="269" y="355"/>
                </a:lnTo>
                <a:lnTo>
                  <a:pt x="265" y="355"/>
                </a:lnTo>
                <a:lnTo>
                  <a:pt x="261" y="352"/>
                </a:lnTo>
                <a:lnTo>
                  <a:pt x="257" y="348"/>
                </a:lnTo>
                <a:lnTo>
                  <a:pt x="253" y="342"/>
                </a:lnTo>
                <a:lnTo>
                  <a:pt x="251" y="336"/>
                </a:lnTo>
                <a:lnTo>
                  <a:pt x="253" y="332"/>
                </a:lnTo>
                <a:lnTo>
                  <a:pt x="255" y="329"/>
                </a:lnTo>
                <a:lnTo>
                  <a:pt x="257" y="323"/>
                </a:lnTo>
                <a:lnTo>
                  <a:pt x="265" y="315"/>
                </a:lnTo>
                <a:lnTo>
                  <a:pt x="267" y="307"/>
                </a:lnTo>
                <a:lnTo>
                  <a:pt x="259" y="292"/>
                </a:lnTo>
                <a:lnTo>
                  <a:pt x="250" y="279"/>
                </a:lnTo>
                <a:lnTo>
                  <a:pt x="251" y="267"/>
                </a:lnTo>
                <a:lnTo>
                  <a:pt x="257" y="258"/>
                </a:lnTo>
                <a:lnTo>
                  <a:pt x="261" y="242"/>
                </a:lnTo>
                <a:lnTo>
                  <a:pt x="263" y="229"/>
                </a:lnTo>
                <a:lnTo>
                  <a:pt x="267" y="215"/>
                </a:lnTo>
                <a:lnTo>
                  <a:pt x="273" y="206"/>
                </a:lnTo>
                <a:lnTo>
                  <a:pt x="284" y="194"/>
                </a:lnTo>
                <a:lnTo>
                  <a:pt x="296" y="187"/>
                </a:lnTo>
                <a:lnTo>
                  <a:pt x="309" y="181"/>
                </a:lnTo>
                <a:lnTo>
                  <a:pt x="322" y="175"/>
                </a:lnTo>
                <a:lnTo>
                  <a:pt x="334" y="167"/>
                </a:lnTo>
                <a:lnTo>
                  <a:pt x="345" y="154"/>
                </a:lnTo>
                <a:lnTo>
                  <a:pt x="351" y="146"/>
                </a:lnTo>
                <a:lnTo>
                  <a:pt x="357" y="137"/>
                </a:lnTo>
                <a:lnTo>
                  <a:pt x="363" y="127"/>
                </a:lnTo>
                <a:lnTo>
                  <a:pt x="368" y="114"/>
                </a:lnTo>
                <a:lnTo>
                  <a:pt x="357" y="119"/>
                </a:lnTo>
                <a:lnTo>
                  <a:pt x="345" y="123"/>
                </a:lnTo>
                <a:lnTo>
                  <a:pt x="321" y="119"/>
                </a:lnTo>
                <a:lnTo>
                  <a:pt x="297" y="115"/>
                </a:lnTo>
                <a:lnTo>
                  <a:pt x="274" y="119"/>
                </a:lnTo>
                <a:lnTo>
                  <a:pt x="255" y="123"/>
                </a:lnTo>
                <a:lnTo>
                  <a:pt x="250" y="121"/>
                </a:lnTo>
                <a:lnTo>
                  <a:pt x="246" y="119"/>
                </a:lnTo>
                <a:lnTo>
                  <a:pt x="242" y="114"/>
                </a:lnTo>
                <a:lnTo>
                  <a:pt x="240" y="108"/>
                </a:lnTo>
                <a:lnTo>
                  <a:pt x="234" y="96"/>
                </a:lnTo>
                <a:lnTo>
                  <a:pt x="232" y="81"/>
                </a:lnTo>
                <a:lnTo>
                  <a:pt x="228" y="68"/>
                </a:lnTo>
                <a:lnTo>
                  <a:pt x="225" y="54"/>
                </a:lnTo>
                <a:lnTo>
                  <a:pt x="223" y="48"/>
                </a:lnTo>
                <a:lnTo>
                  <a:pt x="219" y="44"/>
                </a:lnTo>
                <a:lnTo>
                  <a:pt x="217" y="43"/>
                </a:lnTo>
                <a:lnTo>
                  <a:pt x="213" y="41"/>
                </a:lnTo>
                <a:lnTo>
                  <a:pt x="205" y="43"/>
                </a:lnTo>
                <a:lnTo>
                  <a:pt x="198" y="46"/>
                </a:lnTo>
                <a:lnTo>
                  <a:pt x="190" y="52"/>
                </a:lnTo>
                <a:lnTo>
                  <a:pt x="186" y="60"/>
                </a:lnTo>
                <a:lnTo>
                  <a:pt x="179" y="75"/>
                </a:lnTo>
                <a:lnTo>
                  <a:pt x="167" y="92"/>
                </a:lnTo>
                <a:lnTo>
                  <a:pt x="157" y="108"/>
                </a:lnTo>
                <a:lnTo>
                  <a:pt x="152" y="115"/>
                </a:lnTo>
                <a:lnTo>
                  <a:pt x="146" y="112"/>
                </a:lnTo>
                <a:lnTo>
                  <a:pt x="142" y="102"/>
                </a:lnTo>
                <a:lnTo>
                  <a:pt x="140" y="91"/>
                </a:lnTo>
                <a:lnTo>
                  <a:pt x="136" y="79"/>
                </a:lnTo>
                <a:lnTo>
                  <a:pt x="125" y="62"/>
                </a:lnTo>
                <a:lnTo>
                  <a:pt x="111" y="44"/>
                </a:lnTo>
                <a:lnTo>
                  <a:pt x="117" y="29"/>
                </a:lnTo>
                <a:lnTo>
                  <a:pt x="121" y="20"/>
                </a:lnTo>
                <a:lnTo>
                  <a:pt x="113" y="10"/>
                </a:lnTo>
                <a:lnTo>
                  <a:pt x="106" y="0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5" name="Freeform 37"/>
          <p:cNvSpPr>
            <a:spLocks noChangeAspect="1"/>
          </p:cNvSpPr>
          <p:nvPr/>
        </p:nvSpPr>
        <p:spPr bwMode="auto">
          <a:xfrm>
            <a:off x="2596178" y="5569998"/>
            <a:ext cx="240865" cy="376397"/>
          </a:xfrm>
          <a:custGeom>
            <a:avLst/>
            <a:gdLst/>
            <a:ahLst/>
            <a:cxnLst>
              <a:cxn ang="0">
                <a:pos x="190" y="144"/>
              </a:cxn>
              <a:cxn ang="0">
                <a:pos x="188" y="157"/>
              </a:cxn>
              <a:cxn ang="0">
                <a:pos x="198" y="180"/>
              </a:cxn>
              <a:cxn ang="0">
                <a:pos x="179" y="205"/>
              </a:cxn>
              <a:cxn ang="0">
                <a:pos x="182" y="222"/>
              </a:cxn>
              <a:cxn ang="0">
                <a:pos x="188" y="222"/>
              </a:cxn>
              <a:cxn ang="0">
                <a:pos x="211" y="226"/>
              </a:cxn>
              <a:cxn ang="0">
                <a:pos x="196" y="255"/>
              </a:cxn>
              <a:cxn ang="0">
                <a:pos x="171" y="276"/>
              </a:cxn>
              <a:cxn ang="0">
                <a:pos x="175" y="316"/>
              </a:cxn>
              <a:cxn ang="0">
                <a:pos x="184" y="351"/>
              </a:cxn>
              <a:cxn ang="0">
                <a:pos x="167" y="380"/>
              </a:cxn>
              <a:cxn ang="0">
                <a:pos x="144" y="395"/>
              </a:cxn>
              <a:cxn ang="0">
                <a:pos x="134" y="393"/>
              </a:cxn>
              <a:cxn ang="0">
                <a:pos x="138" y="378"/>
              </a:cxn>
              <a:cxn ang="0">
                <a:pos x="127" y="372"/>
              </a:cxn>
              <a:cxn ang="0">
                <a:pos x="108" y="362"/>
              </a:cxn>
              <a:cxn ang="0">
                <a:pos x="102" y="372"/>
              </a:cxn>
              <a:cxn ang="0">
                <a:pos x="90" y="370"/>
              </a:cxn>
              <a:cxn ang="0">
                <a:pos x="81" y="357"/>
              </a:cxn>
              <a:cxn ang="0">
                <a:pos x="79" y="347"/>
              </a:cxn>
              <a:cxn ang="0">
                <a:pos x="73" y="320"/>
              </a:cxn>
              <a:cxn ang="0">
                <a:pos x="65" y="299"/>
              </a:cxn>
              <a:cxn ang="0">
                <a:pos x="75" y="280"/>
              </a:cxn>
              <a:cxn ang="0">
                <a:pos x="63" y="249"/>
              </a:cxn>
              <a:cxn ang="0">
                <a:pos x="42" y="218"/>
              </a:cxn>
              <a:cxn ang="0">
                <a:pos x="16" y="190"/>
              </a:cxn>
              <a:cxn ang="0">
                <a:pos x="2" y="170"/>
              </a:cxn>
              <a:cxn ang="0">
                <a:pos x="6" y="128"/>
              </a:cxn>
              <a:cxn ang="0">
                <a:pos x="14" y="82"/>
              </a:cxn>
              <a:cxn ang="0">
                <a:pos x="8" y="53"/>
              </a:cxn>
              <a:cxn ang="0">
                <a:pos x="10" y="38"/>
              </a:cxn>
              <a:cxn ang="0">
                <a:pos x="42" y="27"/>
              </a:cxn>
              <a:cxn ang="0">
                <a:pos x="73" y="19"/>
              </a:cxn>
              <a:cxn ang="0">
                <a:pos x="104" y="0"/>
              </a:cxn>
              <a:cxn ang="0">
                <a:pos x="146" y="5"/>
              </a:cxn>
              <a:cxn ang="0">
                <a:pos x="175" y="19"/>
              </a:cxn>
              <a:cxn ang="0">
                <a:pos x="211" y="13"/>
              </a:cxn>
              <a:cxn ang="0">
                <a:pos x="205" y="36"/>
              </a:cxn>
              <a:cxn ang="0">
                <a:pos x="227" y="51"/>
              </a:cxn>
              <a:cxn ang="0">
                <a:pos x="234" y="63"/>
              </a:cxn>
              <a:cxn ang="0">
                <a:pos x="248" y="82"/>
              </a:cxn>
              <a:cxn ang="0">
                <a:pos x="234" y="103"/>
              </a:cxn>
              <a:cxn ang="0">
                <a:pos x="209" y="121"/>
              </a:cxn>
              <a:cxn ang="0">
                <a:pos x="200" y="132"/>
              </a:cxn>
            </a:cxnLst>
            <a:rect l="0" t="0" r="r" b="b"/>
            <a:pathLst>
              <a:path w="248" h="399">
                <a:moveTo>
                  <a:pt x="200" y="132"/>
                </a:moveTo>
                <a:lnTo>
                  <a:pt x="194" y="138"/>
                </a:lnTo>
                <a:lnTo>
                  <a:pt x="190" y="144"/>
                </a:lnTo>
                <a:lnTo>
                  <a:pt x="188" y="147"/>
                </a:lnTo>
                <a:lnTo>
                  <a:pt x="188" y="153"/>
                </a:lnTo>
                <a:lnTo>
                  <a:pt x="188" y="157"/>
                </a:lnTo>
                <a:lnTo>
                  <a:pt x="190" y="163"/>
                </a:lnTo>
                <a:lnTo>
                  <a:pt x="196" y="172"/>
                </a:lnTo>
                <a:lnTo>
                  <a:pt x="198" y="180"/>
                </a:lnTo>
                <a:lnTo>
                  <a:pt x="190" y="190"/>
                </a:lnTo>
                <a:lnTo>
                  <a:pt x="181" y="201"/>
                </a:lnTo>
                <a:lnTo>
                  <a:pt x="179" y="205"/>
                </a:lnTo>
                <a:lnTo>
                  <a:pt x="177" y="211"/>
                </a:lnTo>
                <a:lnTo>
                  <a:pt x="179" y="217"/>
                </a:lnTo>
                <a:lnTo>
                  <a:pt x="182" y="222"/>
                </a:lnTo>
                <a:lnTo>
                  <a:pt x="184" y="224"/>
                </a:lnTo>
                <a:lnTo>
                  <a:pt x="186" y="224"/>
                </a:lnTo>
                <a:lnTo>
                  <a:pt x="188" y="222"/>
                </a:lnTo>
                <a:lnTo>
                  <a:pt x="190" y="218"/>
                </a:lnTo>
                <a:lnTo>
                  <a:pt x="196" y="222"/>
                </a:lnTo>
                <a:lnTo>
                  <a:pt x="211" y="226"/>
                </a:lnTo>
                <a:lnTo>
                  <a:pt x="207" y="232"/>
                </a:lnTo>
                <a:lnTo>
                  <a:pt x="200" y="241"/>
                </a:lnTo>
                <a:lnTo>
                  <a:pt x="196" y="255"/>
                </a:lnTo>
                <a:lnTo>
                  <a:pt x="196" y="263"/>
                </a:lnTo>
                <a:lnTo>
                  <a:pt x="184" y="268"/>
                </a:lnTo>
                <a:lnTo>
                  <a:pt x="171" y="276"/>
                </a:lnTo>
                <a:lnTo>
                  <a:pt x="175" y="289"/>
                </a:lnTo>
                <a:lnTo>
                  <a:pt x="182" y="303"/>
                </a:lnTo>
                <a:lnTo>
                  <a:pt x="175" y="316"/>
                </a:lnTo>
                <a:lnTo>
                  <a:pt x="167" y="330"/>
                </a:lnTo>
                <a:lnTo>
                  <a:pt x="177" y="339"/>
                </a:lnTo>
                <a:lnTo>
                  <a:pt x="184" y="351"/>
                </a:lnTo>
                <a:lnTo>
                  <a:pt x="179" y="362"/>
                </a:lnTo>
                <a:lnTo>
                  <a:pt x="175" y="372"/>
                </a:lnTo>
                <a:lnTo>
                  <a:pt x="167" y="380"/>
                </a:lnTo>
                <a:lnTo>
                  <a:pt x="161" y="385"/>
                </a:lnTo>
                <a:lnTo>
                  <a:pt x="154" y="391"/>
                </a:lnTo>
                <a:lnTo>
                  <a:pt x="144" y="395"/>
                </a:lnTo>
                <a:lnTo>
                  <a:pt x="136" y="397"/>
                </a:lnTo>
                <a:lnTo>
                  <a:pt x="127" y="399"/>
                </a:lnTo>
                <a:lnTo>
                  <a:pt x="134" y="393"/>
                </a:lnTo>
                <a:lnTo>
                  <a:pt x="138" y="387"/>
                </a:lnTo>
                <a:lnTo>
                  <a:pt x="138" y="383"/>
                </a:lnTo>
                <a:lnTo>
                  <a:pt x="138" y="378"/>
                </a:lnTo>
                <a:lnTo>
                  <a:pt x="136" y="374"/>
                </a:lnTo>
                <a:lnTo>
                  <a:pt x="131" y="372"/>
                </a:lnTo>
                <a:lnTo>
                  <a:pt x="127" y="372"/>
                </a:lnTo>
                <a:lnTo>
                  <a:pt x="121" y="370"/>
                </a:lnTo>
                <a:lnTo>
                  <a:pt x="113" y="364"/>
                </a:lnTo>
                <a:lnTo>
                  <a:pt x="108" y="362"/>
                </a:lnTo>
                <a:lnTo>
                  <a:pt x="106" y="364"/>
                </a:lnTo>
                <a:lnTo>
                  <a:pt x="104" y="370"/>
                </a:lnTo>
                <a:lnTo>
                  <a:pt x="102" y="372"/>
                </a:lnTo>
                <a:lnTo>
                  <a:pt x="100" y="372"/>
                </a:lnTo>
                <a:lnTo>
                  <a:pt x="96" y="372"/>
                </a:lnTo>
                <a:lnTo>
                  <a:pt x="90" y="370"/>
                </a:lnTo>
                <a:lnTo>
                  <a:pt x="85" y="366"/>
                </a:lnTo>
                <a:lnTo>
                  <a:pt x="83" y="360"/>
                </a:lnTo>
                <a:lnTo>
                  <a:pt x="81" y="357"/>
                </a:lnTo>
                <a:lnTo>
                  <a:pt x="81" y="351"/>
                </a:lnTo>
                <a:lnTo>
                  <a:pt x="81" y="349"/>
                </a:lnTo>
                <a:lnTo>
                  <a:pt x="79" y="347"/>
                </a:lnTo>
                <a:lnTo>
                  <a:pt x="73" y="341"/>
                </a:lnTo>
                <a:lnTo>
                  <a:pt x="67" y="332"/>
                </a:lnTo>
                <a:lnTo>
                  <a:pt x="73" y="320"/>
                </a:lnTo>
                <a:lnTo>
                  <a:pt x="79" y="314"/>
                </a:lnTo>
                <a:lnTo>
                  <a:pt x="71" y="307"/>
                </a:lnTo>
                <a:lnTo>
                  <a:pt x="65" y="299"/>
                </a:lnTo>
                <a:lnTo>
                  <a:pt x="75" y="293"/>
                </a:lnTo>
                <a:lnTo>
                  <a:pt x="85" y="288"/>
                </a:lnTo>
                <a:lnTo>
                  <a:pt x="75" y="280"/>
                </a:lnTo>
                <a:lnTo>
                  <a:pt x="63" y="270"/>
                </a:lnTo>
                <a:lnTo>
                  <a:pt x="63" y="261"/>
                </a:lnTo>
                <a:lnTo>
                  <a:pt x="63" y="249"/>
                </a:lnTo>
                <a:lnTo>
                  <a:pt x="54" y="243"/>
                </a:lnTo>
                <a:lnTo>
                  <a:pt x="46" y="236"/>
                </a:lnTo>
                <a:lnTo>
                  <a:pt x="42" y="218"/>
                </a:lnTo>
                <a:lnTo>
                  <a:pt x="35" y="205"/>
                </a:lnTo>
                <a:lnTo>
                  <a:pt x="25" y="197"/>
                </a:lnTo>
                <a:lnTo>
                  <a:pt x="16" y="190"/>
                </a:lnTo>
                <a:lnTo>
                  <a:pt x="10" y="182"/>
                </a:lnTo>
                <a:lnTo>
                  <a:pt x="4" y="174"/>
                </a:lnTo>
                <a:lnTo>
                  <a:pt x="2" y="170"/>
                </a:lnTo>
                <a:lnTo>
                  <a:pt x="0" y="170"/>
                </a:lnTo>
                <a:lnTo>
                  <a:pt x="4" y="149"/>
                </a:lnTo>
                <a:lnTo>
                  <a:pt x="6" y="128"/>
                </a:lnTo>
                <a:lnTo>
                  <a:pt x="4" y="111"/>
                </a:lnTo>
                <a:lnTo>
                  <a:pt x="6" y="96"/>
                </a:lnTo>
                <a:lnTo>
                  <a:pt x="14" y="82"/>
                </a:lnTo>
                <a:lnTo>
                  <a:pt x="21" y="63"/>
                </a:lnTo>
                <a:lnTo>
                  <a:pt x="14" y="59"/>
                </a:lnTo>
                <a:lnTo>
                  <a:pt x="8" y="53"/>
                </a:lnTo>
                <a:lnTo>
                  <a:pt x="10" y="50"/>
                </a:lnTo>
                <a:lnTo>
                  <a:pt x="12" y="44"/>
                </a:lnTo>
                <a:lnTo>
                  <a:pt x="10" y="38"/>
                </a:lnTo>
                <a:lnTo>
                  <a:pt x="6" y="34"/>
                </a:lnTo>
                <a:lnTo>
                  <a:pt x="25" y="28"/>
                </a:lnTo>
                <a:lnTo>
                  <a:pt x="42" y="27"/>
                </a:lnTo>
                <a:lnTo>
                  <a:pt x="52" y="25"/>
                </a:lnTo>
                <a:lnTo>
                  <a:pt x="63" y="23"/>
                </a:lnTo>
                <a:lnTo>
                  <a:pt x="73" y="19"/>
                </a:lnTo>
                <a:lnTo>
                  <a:pt x="85" y="15"/>
                </a:lnTo>
                <a:lnTo>
                  <a:pt x="98" y="5"/>
                </a:lnTo>
                <a:lnTo>
                  <a:pt x="104" y="0"/>
                </a:lnTo>
                <a:lnTo>
                  <a:pt x="119" y="3"/>
                </a:lnTo>
                <a:lnTo>
                  <a:pt x="134" y="7"/>
                </a:lnTo>
                <a:lnTo>
                  <a:pt x="146" y="5"/>
                </a:lnTo>
                <a:lnTo>
                  <a:pt x="156" y="3"/>
                </a:lnTo>
                <a:lnTo>
                  <a:pt x="163" y="11"/>
                </a:lnTo>
                <a:lnTo>
                  <a:pt x="175" y="19"/>
                </a:lnTo>
                <a:lnTo>
                  <a:pt x="196" y="13"/>
                </a:lnTo>
                <a:lnTo>
                  <a:pt x="215" y="3"/>
                </a:lnTo>
                <a:lnTo>
                  <a:pt x="211" y="13"/>
                </a:lnTo>
                <a:lnTo>
                  <a:pt x="207" y="21"/>
                </a:lnTo>
                <a:lnTo>
                  <a:pt x="205" y="28"/>
                </a:lnTo>
                <a:lnTo>
                  <a:pt x="205" y="36"/>
                </a:lnTo>
                <a:lnTo>
                  <a:pt x="211" y="42"/>
                </a:lnTo>
                <a:lnTo>
                  <a:pt x="221" y="48"/>
                </a:lnTo>
                <a:lnTo>
                  <a:pt x="227" y="51"/>
                </a:lnTo>
                <a:lnTo>
                  <a:pt x="230" y="53"/>
                </a:lnTo>
                <a:lnTo>
                  <a:pt x="232" y="59"/>
                </a:lnTo>
                <a:lnTo>
                  <a:pt x="234" y="63"/>
                </a:lnTo>
                <a:lnTo>
                  <a:pt x="238" y="69"/>
                </a:lnTo>
                <a:lnTo>
                  <a:pt x="244" y="76"/>
                </a:lnTo>
                <a:lnTo>
                  <a:pt x="248" y="82"/>
                </a:lnTo>
                <a:lnTo>
                  <a:pt x="248" y="90"/>
                </a:lnTo>
                <a:lnTo>
                  <a:pt x="242" y="99"/>
                </a:lnTo>
                <a:lnTo>
                  <a:pt x="234" y="103"/>
                </a:lnTo>
                <a:lnTo>
                  <a:pt x="228" y="105"/>
                </a:lnTo>
                <a:lnTo>
                  <a:pt x="221" y="111"/>
                </a:lnTo>
                <a:lnTo>
                  <a:pt x="209" y="121"/>
                </a:lnTo>
                <a:lnTo>
                  <a:pt x="200" y="132"/>
                </a:lnTo>
                <a:lnTo>
                  <a:pt x="200" y="132"/>
                </a:lnTo>
                <a:lnTo>
                  <a:pt x="200" y="132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6" name="Freeform 38"/>
          <p:cNvSpPr>
            <a:spLocks noChangeAspect="1"/>
          </p:cNvSpPr>
          <p:nvPr/>
        </p:nvSpPr>
        <p:spPr bwMode="auto">
          <a:xfrm>
            <a:off x="2695415" y="5689271"/>
            <a:ext cx="214104" cy="316172"/>
          </a:xfrm>
          <a:custGeom>
            <a:avLst/>
            <a:gdLst/>
            <a:ahLst/>
            <a:cxnLst>
              <a:cxn ang="0">
                <a:pos x="17" y="269"/>
              </a:cxn>
              <a:cxn ang="0">
                <a:pos x="7" y="273"/>
              </a:cxn>
              <a:cxn ang="0">
                <a:pos x="0" y="284"/>
              </a:cxn>
              <a:cxn ang="0">
                <a:pos x="2" y="303"/>
              </a:cxn>
              <a:cxn ang="0">
                <a:pos x="7" y="319"/>
              </a:cxn>
              <a:cxn ang="0">
                <a:pos x="9" y="330"/>
              </a:cxn>
              <a:cxn ang="0">
                <a:pos x="11" y="334"/>
              </a:cxn>
              <a:cxn ang="0">
                <a:pos x="21" y="334"/>
              </a:cxn>
              <a:cxn ang="0">
                <a:pos x="25" y="324"/>
              </a:cxn>
              <a:cxn ang="0">
                <a:pos x="32" y="315"/>
              </a:cxn>
              <a:cxn ang="0">
                <a:pos x="65" y="313"/>
              </a:cxn>
              <a:cxn ang="0">
                <a:pos x="97" y="309"/>
              </a:cxn>
              <a:cxn ang="0">
                <a:pos x="105" y="294"/>
              </a:cxn>
              <a:cxn ang="0">
                <a:pos x="111" y="282"/>
              </a:cxn>
              <a:cxn ang="0">
                <a:pos x="124" y="278"/>
              </a:cxn>
              <a:cxn ang="0">
                <a:pos x="138" y="280"/>
              </a:cxn>
              <a:cxn ang="0">
                <a:pos x="147" y="269"/>
              </a:cxn>
              <a:cxn ang="0">
                <a:pos x="161" y="251"/>
              </a:cxn>
              <a:cxn ang="0">
                <a:pos x="174" y="248"/>
              </a:cxn>
              <a:cxn ang="0">
                <a:pos x="180" y="242"/>
              </a:cxn>
              <a:cxn ang="0">
                <a:pos x="184" y="234"/>
              </a:cxn>
              <a:cxn ang="0">
                <a:pos x="188" y="223"/>
              </a:cxn>
              <a:cxn ang="0">
                <a:pos x="195" y="211"/>
              </a:cxn>
              <a:cxn ang="0">
                <a:pos x="209" y="207"/>
              </a:cxn>
              <a:cxn ang="0">
                <a:pos x="218" y="202"/>
              </a:cxn>
              <a:cxn ang="0">
                <a:pos x="213" y="177"/>
              </a:cxn>
              <a:cxn ang="0">
                <a:pos x="213" y="132"/>
              </a:cxn>
              <a:cxn ang="0">
                <a:pos x="209" y="104"/>
              </a:cxn>
              <a:cxn ang="0">
                <a:pos x="201" y="67"/>
              </a:cxn>
              <a:cxn ang="0">
                <a:pos x="197" y="48"/>
              </a:cxn>
              <a:cxn ang="0">
                <a:pos x="191" y="37"/>
              </a:cxn>
              <a:cxn ang="0">
                <a:pos x="184" y="33"/>
              </a:cxn>
              <a:cxn ang="0">
                <a:pos x="174" y="33"/>
              </a:cxn>
              <a:cxn ang="0">
                <a:pos x="161" y="21"/>
              </a:cxn>
              <a:cxn ang="0">
                <a:pos x="145" y="27"/>
              </a:cxn>
              <a:cxn ang="0">
                <a:pos x="120" y="40"/>
              </a:cxn>
              <a:cxn ang="0">
                <a:pos x="113" y="35"/>
              </a:cxn>
              <a:cxn ang="0">
                <a:pos x="99" y="19"/>
              </a:cxn>
              <a:cxn ang="0">
                <a:pos x="86" y="6"/>
              </a:cxn>
              <a:cxn ang="0">
                <a:pos x="80" y="15"/>
              </a:cxn>
              <a:cxn ang="0">
                <a:pos x="80" y="25"/>
              </a:cxn>
              <a:cxn ang="0">
                <a:pos x="88" y="40"/>
              </a:cxn>
              <a:cxn ang="0">
                <a:pos x="82" y="58"/>
              </a:cxn>
              <a:cxn ang="0">
                <a:pos x="71" y="73"/>
              </a:cxn>
              <a:cxn ang="0">
                <a:pos x="71" y="85"/>
              </a:cxn>
              <a:cxn ang="0">
                <a:pos x="76" y="92"/>
              </a:cxn>
              <a:cxn ang="0">
                <a:pos x="80" y="90"/>
              </a:cxn>
              <a:cxn ang="0">
                <a:pos x="88" y="90"/>
              </a:cxn>
              <a:cxn ang="0">
                <a:pos x="99" y="100"/>
              </a:cxn>
              <a:cxn ang="0">
                <a:pos x="88" y="123"/>
              </a:cxn>
              <a:cxn ang="0">
                <a:pos x="76" y="136"/>
              </a:cxn>
              <a:cxn ang="0">
                <a:pos x="67" y="157"/>
              </a:cxn>
              <a:cxn ang="0">
                <a:pos x="67" y="184"/>
              </a:cxn>
              <a:cxn ang="0">
                <a:pos x="69" y="207"/>
              </a:cxn>
              <a:cxn ang="0">
                <a:pos x="71" y="230"/>
              </a:cxn>
              <a:cxn ang="0">
                <a:pos x="59" y="248"/>
              </a:cxn>
              <a:cxn ang="0">
                <a:pos x="46" y="259"/>
              </a:cxn>
              <a:cxn ang="0">
                <a:pos x="28" y="265"/>
              </a:cxn>
            </a:cxnLst>
            <a:rect l="0" t="0" r="r" b="b"/>
            <a:pathLst>
              <a:path w="220" h="336">
                <a:moveTo>
                  <a:pt x="19" y="267"/>
                </a:moveTo>
                <a:lnTo>
                  <a:pt x="17" y="269"/>
                </a:lnTo>
                <a:lnTo>
                  <a:pt x="13" y="271"/>
                </a:lnTo>
                <a:lnTo>
                  <a:pt x="7" y="273"/>
                </a:lnTo>
                <a:lnTo>
                  <a:pt x="3" y="276"/>
                </a:lnTo>
                <a:lnTo>
                  <a:pt x="0" y="284"/>
                </a:lnTo>
                <a:lnTo>
                  <a:pt x="0" y="292"/>
                </a:lnTo>
                <a:lnTo>
                  <a:pt x="2" y="303"/>
                </a:lnTo>
                <a:lnTo>
                  <a:pt x="5" y="313"/>
                </a:lnTo>
                <a:lnTo>
                  <a:pt x="7" y="319"/>
                </a:lnTo>
                <a:lnTo>
                  <a:pt x="7" y="326"/>
                </a:lnTo>
                <a:lnTo>
                  <a:pt x="9" y="330"/>
                </a:lnTo>
                <a:lnTo>
                  <a:pt x="9" y="332"/>
                </a:lnTo>
                <a:lnTo>
                  <a:pt x="11" y="334"/>
                </a:lnTo>
                <a:lnTo>
                  <a:pt x="15" y="336"/>
                </a:lnTo>
                <a:lnTo>
                  <a:pt x="21" y="334"/>
                </a:lnTo>
                <a:lnTo>
                  <a:pt x="23" y="330"/>
                </a:lnTo>
                <a:lnTo>
                  <a:pt x="25" y="324"/>
                </a:lnTo>
                <a:lnTo>
                  <a:pt x="25" y="319"/>
                </a:lnTo>
                <a:lnTo>
                  <a:pt x="32" y="315"/>
                </a:lnTo>
                <a:lnTo>
                  <a:pt x="40" y="311"/>
                </a:lnTo>
                <a:lnTo>
                  <a:pt x="65" y="313"/>
                </a:lnTo>
                <a:lnTo>
                  <a:pt x="90" y="315"/>
                </a:lnTo>
                <a:lnTo>
                  <a:pt x="97" y="309"/>
                </a:lnTo>
                <a:lnTo>
                  <a:pt x="103" y="301"/>
                </a:lnTo>
                <a:lnTo>
                  <a:pt x="105" y="294"/>
                </a:lnTo>
                <a:lnTo>
                  <a:pt x="107" y="288"/>
                </a:lnTo>
                <a:lnTo>
                  <a:pt x="111" y="282"/>
                </a:lnTo>
                <a:lnTo>
                  <a:pt x="115" y="278"/>
                </a:lnTo>
                <a:lnTo>
                  <a:pt x="124" y="278"/>
                </a:lnTo>
                <a:lnTo>
                  <a:pt x="138" y="280"/>
                </a:lnTo>
                <a:lnTo>
                  <a:pt x="138" y="280"/>
                </a:lnTo>
                <a:lnTo>
                  <a:pt x="140" y="280"/>
                </a:lnTo>
                <a:lnTo>
                  <a:pt x="147" y="269"/>
                </a:lnTo>
                <a:lnTo>
                  <a:pt x="155" y="257"/>
                </a:lnTo>
                <a:lnTo>
                  <a:pt x="161" y="251"/>
                </a:lnTo>
                <a:lnTo>
                  <a:pt x="167" y="250"/>
                </a:lnTo>
                <a:lnTo>
                  <a:pt x="174" y="248"/>
                </a:lnTo>
                <a:lnTo>
                  <a:pt x="182" y="248"/>
                </a:lnTo>
                <a:lnTo>
                  <a:pt x="180" y="242"/>
                </a:lnTo>
                <a:lnTo>
                  <a:pt x="178" y="234"/>
                </a:lnTo>
                <a:lnTo>
                  <a:pt x="184" y="234"/>
                </a:lnTo>
                <a:lnTo>
                  <a:pt x="188" y="234"/>
                </a:lnTo>
                <a:lnTo>
                  <a:pt x="188" y="223"/>
                </a:lnTo>
                <a:lnTo>
                  <a:pt x="191" y="215"/>
                </a:lnTo>
                <a:lnTo>
                  <a:pt x="195" y="211"/>
                </a:lnTo>
                <a:lnTo>
                  <a:pt x="201" y="209"/>
                </a:lnTo>
                <a:lnTo>
                  <a:pt x="209" y="207"/>
                </a:lnTo>
                <a:lnTo>
                  <a:pt x="215" y="205"/>
                </a:lnTo>
                <a:lnTo>
                  <a:pt x="218" y="202"/>
                </a:lnTo>
                <a:lnTo>
                  <a:pt x="220" y="198"/>
                </a:lnTo>
                <a:lnTo>
                  <a:pt x="213" y="177"/>
                </a:lnTo>
                <a:lnTo>
                  <a:pt x="205" y="152"/>
                </a:lnTo>
                <a:lnTo>
                  <a:pt x="213" y="132"/>
                </a:lnTo>
                <a:lnTo>
                  <a:pt x="215" y="119"/>
                </a:lnTo>
                <a:lnTo>
                  <a:pt x="209" y="104"/>
                </a:lnTo>
                <a:lnTo>
                  <a:pt x="203" y="83"/>
                </a:lnTo>
                <a:lnTo>
                  <a:pt x="201" y="67"/>
                </a:lnTo>
                <a:lnTo>
                  <a:pt x="199" y="56"/>
                </a:lnTo>
                <a:lnTo>
                  <a:pt x="197" y="48"/>
                </a:lnTo>
                <a:lnTo>
                  <a:pt x="193" y="40"/>
                </a:lnTo>
                <a:lnTo>
                  <a:pt x="191" y="37"/>
                </a:lnTo>
                <a:lnTo>
                  <a:pt x="188" y="35"/>
                </a:lnTo>
                <a:lnTo>
                  <a:pt x="184" y="33"/>
                </a:lnTo>
                <a:lnTo>
                  <a:pt x="182" y="33"/>
                </a:lnTo>
                <a:lnTo>
                  <a:pt x="174" y="33"/>
                </a:lnTo>
                <a:lnTo>
                  <a:pt x="168" y="31"/>
                </a:lnTo>
                <a:lnTo>
                  <a:pt x="161" y="21"/>
                </a:lnTo>
                <a:lnTo>
                  <a:pt x="155" y="17"/>
                </a:lnTo>
                <a:lnTo>
                  <a:pt x="145" y="27"/>
                </a:lnTo>
                <a:lnTo>
                  <a:pt x="126" y="40"/>
                </a:lnTo>
                <a:lnTo>
                  <a:pt x="120" y="40"/>
                </a:lnTo>
                <a:lnTo>
                  <a:pt x="117" y="38"/>
                </a:lnTo>
                <a:lnTo>
                  <a:pt x="113" y="35"/>
                </a:lnTo>
                <a:lnTo>
                  <a:pt x="109" y="31"/>
                </a:lnTo>
                <a:lnTo>
                  <a:pt x="99" y="19"/>
                </a:lnTo>
                <a:lnTo>
                  <a:pt x="92" y="0"/>
                </a:lnTo>
                <a:lnTo>
                  <a:pt x="86" y="6"/>
                </a:lnTo>
                <a:lnTo>
                  <a:pt x="82" y="12"/>
                </a:lnTo>
                <a:lnTo>
                  <a:pt x="80" y="15"/>
                </a:lnTo>
                <a:lnTo>
                  <a:pt x="80" y="21"/>
                </a:lnTo>
                <a:lnTo>
                  <a:pt x="80" y="25"/>
                </a:lnTo>
                <a:lnTo>
                  <a:pt x="82" y="31"/>
                </a:lnTo>
                <a:lnTo>
                  <a:pt x="88" y="40"/>
                </a:lnTo>
                <a:lnTo>
                  <a:pt x="90" y="48"/>
                </a:lnTo>
                <a:lnTo>
                  <a:pt x="82" y="58"/>
                </a:lnTo>
                <a:lnTo>
                  <a:pt x="73" y="69"/>
                </a:lnTo>
                <a:lnTo>
                  <a:pt x="71" y="73"/>
                </a:lnTo>
                <a:lnTo>
                  <a:pt x="69" y="79"/>
                </a:lnTo>
                <a:lnTo>
                  <a:pt x="71" y="85"/>
                </a:lnTo>
                <a:lnTo>
                  <a:pt x="74" y="90"/>
                </a:lnTo>
                <a:lnTo>
                  <a:pt x="76" y="92"/>
                </a:lnTo>
                <a:lnTo>
                  <a:pt x="78" y="92"/>
                </a:lnTo>
                <a:lnTo>
                  <a:pt x="80" y="90"/>
                </a:lnTo>
                <a:lnTo>
                  <a:pt x="82" y="86"/>
                </a:lnTo>
                <a:lnTo>
                  <a:pt x="88" y="90"/>
                </a:lnTo>
                <a:lnTo>
                  <a:pt x="103" y="94"/>
                </a:lnTo>
                <a:lnTo>
                  <a:pt x="99" y="100"/>
                </a:lnTo>
                <a:lnTo>
                  <a:pt x="92" y="109"/>
                </a:lnTo>
                <a:lnTo>
                  <a:pt x="88" y="123"/>
                </a:lnTo>
                <a:lnTo>
                  <a:pt x="88" y="131"/>
                </a:lnTo>
                <a:lnTo>
                  <a:pt x="76" y="136"/>
                </a:lnTo>
                <a:lnTo>
                  <a:pt x="63" y="144"/>
                </a:lnTo>
                <a:lnTo>
                  <a:pt x="67" y="157"/>
                </a:lnTo>
                <a:lnTo>
                  <a:pt x="74" y="171"/>
                </a:lnTo>
                <a:lnTo>
                  <a:pt x="67" y="184"/>
                </a:lnTo>
                <a:lnTo>
                  <a:pt x="59" y="198"/>
                </a:lnTo>
                <a:lnTo>
                  <a:pt x="69" y="207"/>
                </a:lnTo>
                <a:lnTo>
                  <a:pt x="76" y="219"/>
                </a:lnTo>
                <a:lnTo>
                  <a:pt x="71" y="230"/>
                </a:lnTo>
                <a:lnTo>
                  <a:pt x="67" y="240"/>
                </a:lnTo>
                <a:lnTo>
                  <a:pt x="59" y="248"/>
                </a:lnTo>
                <a:lnTo>
                  <a:pt x="53" y="253"/>
                </a:lnTo>
                <a:lnTo>
                  <a:pt x="46" y="259"/>
                </a:lnTo>
                <a:lnTo>
                  <a:pt x="36" y="263"/>
                </a:lnTo>
                <a:lnTo>
                  <a:pt x="28" y="265"/>
                </a:lnTo>
                <a:lnTo>
                  <a:pt x="19" y="267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7" name="Freeform 39"/>
          <p:cNvSpPr>
            <a:spLocks noChangeAspect="1"/>
          </p:cNvSpPr>
          <p:nvPr/>
        </p:nvSpPr>
        <p:spPr bwMode="auto">
          <a:xfrm>
            <a:off x="2174655" y="5418282"/>
            <a:ext cx="458313" cy="377555"/>
          </a:xfrm>
          <a:custGeom>
            <a:avLst/>
            <a:gdLst/>
            <a:ahLst/>
            <a:cxnLst>
              <a:cxn ang="0">
                <a:pos x="2" y="238"/>
              </a:cxn>
              <a:cxn ang="0">
                <a:pos x="17" y="242"/>
              </a:cxn>
              <a:cxn ang="0">
                <a:pos x="40" y="238"/>
              </a:cxn>
              <a:cxn ang="0">
                <a:pos x="58" y="242"/>
              </a:cxn>
              <a:cxn ang="0">
                <a:pos x="71" y="232"/>
              </a:cxn>
              <a:cxn ang="0">
                <a:pos x="69" y="253"/>
              </a:cxn>
              <a:cxn ang="0">
                <a:pos x="42" y="251"/>
              </a:cxn>
              <a:cxn ang="0">
                <a:pos x="33" y="261"/>
              </a:cxn>
              <a:cxn ang="0">
                <a:pos x="39" y="284"/>
              </a:cxn>
              <a:cxn ang="0">
                <a:pos x="60" y="317"/>
              </a:cxn>
              <a:cxn ang="0">
                <a:pos x="81" y="319"/>
              </a:cxn>
              <a:cxn ang="0">
                <a:pos x="117" y="328"/>
              </a:cxn>
              <a:cxn ang="0">
                <a:pos x="171" y="328"/>
              </a:cxn>
              <a:cxn ang="0">
                <a:pos x="219" y="319"/>
              </a:cxn>
              <a:cxn ang="0">
                <a:pos x="255" y="307"/>
              </a:cxn>
              <a:cxn ang="0">
                <a:pos x="275" y="338"/>
              </a:cxn>
              <a:cxn ang="0">
                <a:pos x="296" y="353"/>
              </a:cxn>
              <a:cxn ang="0">
                <a:pos x="294" y="368"/>
              </a:cxn>
              <a:cxn ang="0">
                <a:pos x="288" y="384"/>
              </a:cxn>
              <a:cxn ang="0">
                <a:pos x="305" y="397"/>
              </a:cxn>
              <a:cxn ang="0">
                <a:pos x="319" y="384"/>
              </a:cxn>
              <a:cxn ang="0">
                <a:pos x="328" y="374"/>
              </a:cxn>
              <a:cxn ang="0">
                <a:pos x="344" y="357"/>
              </a:cxn>
              <a:cxn ang="0">
                <a:pos x="367" y="357"/>
              </a:cxn>
              <a:cxn ang="0">
                <a:pos x="399" y="365"/>
              </a:cxn>
              <a:cxn ang="0">
                <a:pos x="428" y="359"/>
              </a:cxn>
              <a:cxn ang="0">
                <a:pos x="445" y="345"/>
              </a:cxn>
              <a:cxn ang="0">
                <a:pos x="453" y="322"/>
              </a:cxn>
              <a:cxn ang="0">
                <a:pos x="455" y="269"/>
              </a:cxn>
              <a:cxn ang="0">
                <a:pos x="463" y="232"/>
              </a:cxn>
              <a:cxn ang="0">
                <a:pos x="461" y="217"/>
              </a:cxn>
              <a:cxn ang="0">
                <a:pos x="447" y="203"/>
              </a:cxn>
              <a:cxn ang="0">
                <a:pos x="420" y="215"/>
              </a:cxn>
              <a:cxn ang="0">
                <a:pos x="407" y="221"/>
              </a:cxn>
              <a:cxn ang="0">
                <a:pos x="401" y="184"/>
              </a:cxn>
              <a:cxn ang="0">
                <a:pos x="401" y="146"/>
              </a:cxn>
              <a:cxn ang="0">
                <a:pos x="380" y="155"/>
              </a:cxn>
              <a:cxn ang="0">
                <a:pos x="349" y="157"/>
              </a:cxn>
              <a:cxn ang="0">
                <a:pos x="317" y="113"/>
              </a:cxn>
              <a:cxn ang="0">
                <a:pos x="269" y="113"/>
              </a:cxn>
              <a:cxn ang="0">
                <a:pos x="259" y="96"/>
              </a:cxn>
              <a:cxn ang="0">
                <a:pos x="217" y="46"/>
              </a:cxn>
              <a:cxn ang="0">
                <a:pos x="146" y="10"/>
              </a:cxn>
              <a:cxn ang="0">
                <a:pos x="108" y="17"/>
              </a:cxn>
              <a:cxn ang="0">
                <a:pos x="85" y="46"/>
              </a:cxn>
              <a:cxn ang="0">
                <a:pos x="88" y="63"/>
              </a:cxn>
              <a:cxn ang="0">
                <a:pos x="87" y="79"/>
              </a:cxn>
              <a:cxn ang="0">
                <a:pos x="69" y="82"/>
              </a:cxn>
              <a:cxn ang="0">
                <a:pos x="44" y="73"/>
              </a:cxn>
              <a:cxn ang="0">
                <a:pos x="19" y="98"/>
              </a:cxn>
              <a:cxn ang="0">
                <a:pos x="16" y="117"/>
              </a:cxn>
              <a:cxn ang="0">
                <a:pos x="6" y="146"/>
              </a:cxn>
              <a:cxn ang="0">
                <a:pos x="17" y="175"/>
              </a:cxn>
              <a:cxn ang="0">
                <a:pos x="8" y="196"/>
              </a:cxn>
              <a:cxn ang="0">
                <a:pos x="0" y="209"/>
              </a:cxn>
            </a:cxnLst>
            <a:rect l="0" t="0" r="r" b="b"/>
            <a:pathLst>
              <a:path w="470" h="401">
                <a:moveTo>
                  <a:pt x="2" y="238"/>
                </a:moveTo>
                <a:lnTo>
                  <a:pt x="2" y="238"/>
                </a:lnTo>
                <a:lnTo>
                  <a:pt x="2" y="238"/>
                </a:lnTo>
                <a:lnTo>
                  <a:pt x="8" y="242"/>
                </a:lnTo>
                <a:lnTo>
                  <a:pt x="14" y="242"/>
                </a:lnTo>
                <a:lnTo>
                  <a:pt x="17" y="242"/>
                </a:lnTo>
                <a:lnTo>
                  <a:pt x="23" y="242"/>
                </a:lnTo>
                <a:lnTo>
                  <a:pt x="33" y="240"/>
                </a:lnTo>
                <a:lnTo>
                  <a:pt x="40" y="238"/>
                </a:lnTo>
                <a:lnTo>
                  <a:pt x="48" y="240"/>
                </a:lnTo>
                <a:lnTo>
                  <a:pt x="54" y="242"/>
                </a:lnTo>
                <a:lnTo>
                  <a:pt x="58" y="242"/>
                </a:lnTo>
                <a:lnTo>
                  <a:pt x="62" y="240"/>
                </a:lnTo>
                <a:lnTo>
                  <a:pt x="67" y="236"/>
                </a:lnTo>
                <a:lnTo>
                  <a:pt x="71" y="232"/>
                </a:lnTo>
                <a:lnTo>
                  <a:pt x="73" y="240"/>
                </a:lnTo>
                <a:lnTo>
                  <a:pt x="71" y="246"/>
                </a:lnTo>
                <a:lnTo>
                  <a:pt x="69" y="253"/>
                </a:lnTo>
                <a:lnTo>
                  <a:pt x="63" y="257"/>
                </a:lnTo>
                <a:lnTo>
                  <a:pt x="52" y="255"/>
                </a:lnTo>
                <a:lnTo>
                  <a:pt x="42" y="251"/>
                </a:lnTo>
                <a:lnTo>
                  <a:pt x="39" y="253"/>
                </a:lnTo>
                <a:lnTo>
                  <a:pt x="35" y="255"/>
                </a:lnTo>
                <a:lnTo>
                  <a:pt x="33" y="261"/>
                </a:lnTo>
                <a:lnTo>
                  <a:pt x="33" y="267"/>
                </a:lnTo>
                <a:lnTo>
                  <a:pt x="35" y="278"/>
                </a:lnTo>
                <a:lnTo>
                  <a:pt x="39" y="284"/>
                </a:lnTo>
                <a:lnTo>
                  <a:pt x="44" y="292"/>
                </a:lnTo>
                <a:lnTo>
                  <a:pt x="54" y="303"/>
                </a:lnTo>
                <a:lnTo>
                  <a:pt x="60" y="317"/>
                </a:lnTo>
                <a:lnTo>
                  <a:pt x="71" y="343"/>
                </a:lnTo>
                <a:lnTo>
                  <a:pt x="77" y="328"/>
                </a:lnTo>
                <a:lnTo>
                  <a:pt x="81" y="319"/>
                </a:lnTo>
                <a:lnTo>
                  <a:pt x="88" y="326"/>
                </a:lnTo>
                <a:lnTo>
                  <a:pt x="102" y="336"/>
                </a:lnTo>
                <a:lnTo>
                  <a:pt x="117" y="328"/>
                </a:lnTo>
                <a:lnTo>
                  <a:pt x="133" y="324"/>
                </a:lnTo>
                <a:lnTo>
                  <a:pt x="152" y="326"/>
                </a:lnTo>
                <a:lnTo>
                  <a:pt x="171" y="328"/>
                </a:lnTo>
                <a:lnTo>
                  <a:pt x="188" y="324"/>
                </a:lnTo>
                <a:lnTo>
                  <a:pt x="204" y="319"/>
                </a:lnTo>
                <a:lnTo>
                  <a:pt x="219" y="319"/>
                </a:lnTo>
                <a:lnTo>
                  <a:pt x="234" y="319"/>
                </a:lnTo>
                <a:lnTo>
                  <a:pt x="248" y="311"/>
                </a:lnTo>
                <a:lnTo>
                  <a:pt x="255" y="307"/>
                </a:lnTo>
                <a:lnTo>
                  <a:pt x="257" y="317"/>
                </a:lnTo>
                <a:lnTo>
                  <a:pt x="263" y="328"/>
                </a:lnTo>
                <a:lnTo>
                  <a:pt x="275" y="338"/>
                </a:lnTo>
                <a:lnTo>
                  <a:pt x="288" y="347"/>
                </a:lnTo>
                <a:lnTo>
                  <a:pt x="292" y="349"/>
                </a:lnTo>
                <a:lnTo>
                  <a:pt x="296" y="353"/>
                </a:lnTo>
                <a:lnTo>
                  <a:pt x="298" y="357"/>
                </a:lnTo>
                <a:lnTo>
                  <a:pt x="298" y="363"/>
                </a:lnTo>
                <a:lnTo>
                  <a:pt x="294" y="368"/>
                </a:lnTo>
                <a:lnTo>
                  <a:pt x="290" y="374"/>
                </a:lnTo>
                <a:lnTo>
                  <a:pt x="286" y="378"/>
                </a:lnTo>
                <a:lnTo>
                  <a:pt x="288" y="384"/>
                </a:lnTo>
                <a:lnTo>
                  <a:pt x="292" y="393"/>
                </a:lnTo>
                <a:lnTo>
                  <a:pt x="296" y="401"/>
                </a:lnTo>
                <a:lnTo>
                  <a:pt x="305" y="397"/>
                </a:lnTo>
                <a:lnTo>
                  <a:pt x="313" y="391"/>
                </a:lnTo>
                <a:lnTo>
                  <a:pt x="317" y="388"/>
                </a:lnTo>
                <a:lnTo>
                  <a:pt x="319" y="384"/>
                </a:lnTo>
                <a:lnTo>
                  <a:pt x="321" y="380"/>
                </a:lnTo>
                <a:lnTo>
                  <a:pt x="321" y="374"/>
                </a:lnTo>
                <a:lnTo>
                  <a:pt x="328" y="374"/>
                </a:lnTo>
                <a:lnTo>
                  <a:pt x="334" y="374"/>
                </a:lnTo>
                <a:lnTo>
                  <a:pt x="340" y="365"/>
                </a:lnTo>
                <a:lnTo>
                  <a:pt x="344" y="357"/>
                </a:lnTo>
                <a:lnTo>
                  <a:pt x="351" y="359"/>
                </a:lnTo>
                <a:lnTo>
                  <a:pt x="357" y="363"/>
                </a:lnTo>
                <a:lnTo>
                  <a:pt x="367" y="357"/>
                </a:lnTo>
                <a:lnTo>
                  <a:pt x="374" y="353"/>
                </a:lnTo>
                <a:lnTo>
                  <a:pt x="388" y="357"/>
                </a:lnTo>
                <a:lnTo>
                  <a:pt x="399" y="365"/>
                </a:lnTo>
                <a:lnTo>
                  <a:pt x="409" y="363"/>
                </a:lnTo>
                <a:lnTo>
                  <a:pt x="420" y="363"/>
                </a:lnTo>
                <a:lnTo>
                  <a:pt x="428" y="359"/>
                </a:lnTo>
                <a:lnTo>
                  <a:pt x="434" y="355"/>
                </a:lnTo>
                <a:lnTo>
                  <a:pt x="441" y="351"/>
                </a:lnTo>
                <a:lnTo>
                  <a:pt x="445" y="345"/>
                </a:lnTo>
                <a:lnTo>
                  <a:pt x="447" y="343"/>
                </a:lnTo>
                <a:lnTo>
                  <a:pt x="449" y="343"/>
                </a:lnTo>
                <a:lnTo>
                  <a:pt x="453" y="322"/>
                </a:lnTo>
                <a:lnTo>
                  <a:pt x="455" y="301"/>
                </a:lnTo>
                <a:lnTo>
                  <a:pt x="453" y="284"/>
                </a:lnTo>
                <a:lnTo>
                  <a:pt x="455" y="269"/>
                </a:lnTo>
                <a:lnTo>
                  <a:pt x="463" y="255"/>
                </a:lnTo>
                <a:lnTo>
                  <a:pt x="470" y="236"/>
                </a:lnTo>
                <a:lnTo>
                  <a:pt x="463" y="232"/>
                </a:lnTo>
                <a:lnTo>
                  <a:pt x="457" y="226"/>
                </a:lnTo>
                <a:lnTo>
                  <a:pt x="459" y="223"/>
                </a:lnTo>
                <a:lnTo>
                  <a:pt x="461" y="217"/>
                </a:lnTo>
                <a:lnTo>
                  <a:pt x="459" y="211"/>
                </a:lnTo>
                <a:lnTo>
                  <a:pt x="455" y="207"/>
                </a:lnTo>
                <a:lnTo>
                  <a:pt x="447" y="203"/>
                </a:lnTo>
                <a:lnTo>
                  <a:pt x="441" y="201"/>
                </a:lnTo>
                <a:lnTo>
                  <a:pt x="432" y="209"/>
                </a:lnTo>
                <a:lnTo>
                  <a:pt x="420" y="215"/>
                </a:lnTo>
                <a:lnTo>
                  <a:pt x="417" y="217"/>
                </a:lnTo>
                <a:lnTo>
                  <a:pt x="411" y="219"/>
                </a:lnTo>
                <a:lnTo>
                  <a:pt x="407" y="221"/>
                </a:lnTo>
                <a:lnTo>
                  <a:pt x="399" y="219"/>
                </a:lnTo>
                <a:lnTo>
                  <a:pt x="401" y="207"/>
                </a:lnTo>
                <a:lnTo>
                  <a:pt x="401" y="184"/>
                </a:lnTo>
                <a:lnTo>
                  <a:pt x="407" y="165"/>
                </a:lnTo>
                <a:lnTo>
                  <a:pt x="409" y="144"/>
                </a:lnTo>
                <a:lnTo>
                  <a:pt x="401" y="146"/>
                </a:lnTo>
                <a:lnTo>
                  <a:pt x="392" y="152"/>
                </a:lnTo>
                <a:lnTo>
                  <a:pt x="386" y="153"/>
                </a:lnTo>
                <a:lnTo>
                  <a:pt x="380" y="155"/>
                </a:lnTo>
                <a:lnTo>
                  <a:pt x="372" y="155"/>
                </a:lnTo>
                <a:lnTo>
                  <a:pt x="365" y="153"/>
                </a:lnTo>
                <a:lnTo>
                  <a:pt x="349" y="157"/>
                </a:lnTo>
                <a:lnTo>
                  <a:pt x="338" y="159"/>
                </a:lnTo>
                <a:lnTo>
                  <a:pt x="328" y="138"/>
                </a:lnTo>
                <a:lnTo>
                  <a:pt x="317" y="113"/>
                </a:lnTo>
                <a:lnTo>
                  <a:pt x="290" y="115"/>
                </a:lnTo>
                <a:lnTo>
                  <a:pt x="273" y="117"/>
                </a:lnTo>
                <a:lnTo>
                  <a:pt x="269" y="113"/>
                </a:lnTo>
                <a:lnTo>
                  <a:pt x="265" y="107"/>
                </a:lnTo>
                <a:lnTo>
                  <a:pt x="263" y="102"/>
                </a:lnTo>
                <a:lnTo>
                  <a:pt x="259" y="96"/>
                </a:lnTo>
                <a:lnTo>
                  <a:pt x="255" y="82"/>
                </a:lnTo>
                <a:lnTo>
                  <a:pt x="252" y="71"/>
                </a:lnTo>
                <a:lnTo>
                  <a:pt x="217" y="46"/>
                </a:lnTo>
                <a:lnTo>
                  <a:pt x="182" y="25"/>
                </a:lnTo>
                <a:lnTo>
                  <a:pt x="163" y="17"/>
                </a:lnTo>
                <a:lnTo>
                  <a:pt x="146" y="10"/>
                </a:lnTo>
                <a:lnTo>
                  <a:pt x="127" y="4"/>
                </a:lnTo>
                <a:lnTo>
                  <a:pt x="106" y="0"/>
                </a:lnTo>
                <a:lnTo>
                  <a:pt x="108" y="17"/>
                </a:lnTo>
                <a:lnTo>
                  <a:pt x="108" y="33"/>
                </a:lnTo>
                <a:lnTo>
                  <a:pt x="96" y="40"/>
                </a:lnTo>
                <a:lnTo>
                  <a:pt x="85" y="46"/>
                </a:lnTo>
                <a:lnTo>
                  <a:pt x="85" y="54"/>
                </a:lnTo>
                <a:lnTo>
                  <a:pt x="87" y="59"/>
                </a:lnTo>
                <a:lnTo>
                  <a:pt x="88" y="63"/>
                </a:lnTo>
                <a:lnTo>
                  <a:pt x="90" y="67"/>
                </a:lnTo>
                <a:lnTo>
                  <a:pt x="88" y="73"/>
                </a:lnTo>
                <a:lnTo>
                  <a:pt x="87" y="79"/>
                </a:lnTo>
                <a:lnTo>
                  <a:pt x="81" y="82"/>
                </a:lnTo>
                <a:lnTo>
                  <a:pt x="75" y="82"/>
                </a:lnTo>
                <a:lnTo>
                  <a:pt x="69" y="82"/>
                </a:lnTo>
                <a:lnTo>
                  <a:pt x="63" y="79"/>
                </a:lnTo>
                <a:lnTo>
                  <a:pt x="54" y="75"/>
                </a:lnTo>
                <a:lnTo>
                  <a:pt x="44" y="73"/>
                </a:lnTo>
                <a:lnTo>
                  <a:pt x="35" y="82"/>
                </a:lnTo>
                <a:lnTo>
                  <a:pt x="27" y="96"/>
                </a:lnTo>
                <a:lnTo>
                  <a:pt x="19" y="98"/>
                </a:lnTo>
                <a:lnTo>
                  <a:pt x="12" y="102"/>
                </a:lnTo>
                <a:lnTo>
                  <a:pt x="14" y="109"/>
                </a:lnTo>
                <a:lnTo>
                  <a:pt x="16" y="117"/>
                </a:lnTo>
                <a:lnTo>
                  <a:pt x="8" y="123"/>
                </a:lnTo>
                <a:lnTo>
                  <a:pt x="2" y="132"/>
                </a:lnTo>
                <a:lnTo>
                  <a:pt x="6" y="146"/>
                </a:lnTo>
                <a:lnTo>
                  <a:pt x="14" y="159"/>
                </a:lnTo>
                <a:lnTo>
                  <a:pt x="16" y="167"/>
                </a:lnTo>
                <a:lnTo>
                  <a:pt x="17" y="175"/>
                </a:lnTo>
                <a:lnTo>
                  <a:pt x="17" y="182"/>
                </a:lnTo>
                <a:lnTo>
                  <a:pt x="16" y="192"/>
                </a:lnTo>
                <a:lnTo>
                  <a:pt x="8" y="196"/>
                </a:lnTo>
                <a:lnTo>
                  <a:pt x="4" y="200"/>
                </a:lnTo>
                <a:lnTo>
                  <a:pt x="2" y="203"/>
                </a:lnTo>
                <a:lnTo>
                  <a:pt x="0" y="209"/>
                </a:lnTo>
                <a:lnTo>
                  <a:pt x="0" y="224"/>
                </a:lnTo>
                <a:lnTo>
                  <a:pt x="2" y="238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8" name="Freeform 40"/>
          <p:cNvSpPr>
            <a:spLocks noChangeAspect="1" noEditPoints="1"/>
          </p:cNvSpPr>
          <p:nvPr/>
        </p:nvSpPr>
        <p:spPr bwMode="auto">
          <a:xfrm>
            <a:off x="2048013" y="4173475"/>
            <a:ext cx="778941" cy="999329"/>
          </a:xfrm>
          <a:custGeom>
            <a:avLst/>
            <a:gdLst>
              <a:gd name="T0" fmla="*/ 2147483647 w 798"/>
              <a:gd name="T1" fmla="*/ 2147483647 h 1059"/>
              <a:gd name="T2" fmla="*/ 2147483647 w 798"/>
              <a:gd name="T3" fmla="*/ 2147483647 h 1059"/>
              <a:gd name="T4" fmla="*/ 2147483647 w 798"/>
              <a:gd name="T5" fmla="*/ 2147483647 h 1059"/>
              <a:gd name="T6" fmla="*/ 2147483647 w 798"/>
              <a:gd name="T7" fmla="*/ 2147483647 h 1059"/>
              <a:gd name="T8" fmla="*/ 2147483647 w 798"/>
              <a:gd name="T9" fmla="*/ 2147483647 h 1059"/>
              <a:gd name="T10" fmla="*/ 2147483647 w 798"/>
              <a:gd name="T11" fmla="*/ 2147483647 h 1059"/>
              <a:gd name="T12" fmla="*/ 2147483647 w 798"/>
              <a:gd name="T13" fmla="*/ 2147483647 h 1059"/>
              <a:gd name="T14" fmla="*/ 2147483647 w 798"/>
              <a:gd name="T15" fmla="*/ 2147483647 h 1059"/>
              <a:gd name="T16" fmla="*/ 2147483647 w 798"/>
              <a:gd name="T17" fmla="*/ 2147483647 h 1059"/>
              <a:gd name="T18" fmla="*/ 2147483647 w 798"/>
              <a:gd name="T19" fmla="*/ 2147483647 h 1059"/>
              <a:gd name="T20" fmla="*/ 2147483647 w 798"/>
              <a:gd name="T21" fmla="*/ 2147483647 h 1059"/>
              <a:gd name="T22" fmla="*/ 2147483647 w 798"/>
              <a:gd name="T23" fmla="*/ 2147483647 h 1059"/>
              <a:gd name="T24" fmla="*/ 2147483647 w 798"/>
              <a:gd name="T25" fmla="*/ 2147483647 h 1059"/>
              <a:gd name="T26" fmla="*/ 2147483647 w 798"/>
              <a:gd name="T27" fmla="*/ 2147483647 h 1059"/>
              <a:gd name="T28" fmla="*/ 2147483647 w 798"/>
              <a:gd name="T29" fmla="*/ 2147483647 h 1059"/>
              <a:gd name="T30" fmla="*/ 2147483647 w 798"/>
              <a:gd name="T31" fmla="*/ 2147483647 h 1059"/>
              <a:gd name="T32" fmla="*/ 2147483647 w 798"/>
              <a:gd name="T33" fmla="*/ 2147483647 h 1059"/>
              <a:gd name="T34" fmla="*/ 2147483647 w 798"/>
              <a:gd name="T35" fmla="*/ 2147483647 h 1059"/>
              <a:gd name="T36" fmla="*/ 2147483647 w 798"/>
              <a:gd name="T37" fmla="*/ 2147483647 h 1059"/>
              <a:gd name="T38" fmla="*/ 2147483647 w 798"/>
              <a:gd name="T39" fmla="*/ 2147483647 h 1059"/>
              <a:gd name="T40" fmla="*/ 2147483647 w 798"/>
              <a:gd name="T41" fmla="*/ 2147483647 h 1059"/>
              <a:gd name="T42" fmla="*/ 2147483647 w 798"/>
              <a:gd name="T43" fmla="*/ 2147483647 h 1059"/>
              <a:gd name="T44" fmla="*/ 2147483647 w 798"/>
              <a:gd name="T45" fmla="*/ 2147483647 h 1059"/>
              <a:gd name="T46" fmla="*/ 2147483647 w 798"/>
              <a:gd name="T47" fmla="*/ 2147483647 h 1059"/>
              <a:gd name="T48" fmla="*/ 2147483647 w 798"/>
              <a:gd name="T49" fmla="*/ 2147483647 h 1059"/>
              <a:gd name="T50" fmla="*/ 2147483647 w 798"/>
              <a:gd name="T51" fmla="*/ 2147483647 h 1059"/>
              <a:gd name="T52" fmla="*/ 2147483647 w 798"/>
              <a:gd name="T53" fmla="*/ 2147483647 h 1059"/>
              <a:gd name="T54" fmla="*/ 2147483647 w 798"/>
              <a:gd name="T55" fmla="*/ 2147483647 h 1059"/>
              <a:gd name="T56" fmla="*/ 2147483647 w 798"/>
              <a:gd name="T57" fmla="*/ 2147483647 h 1059"/>
              <a:gd name="T58" fmla="*/ 2147483647 w 798"/>
              <a:gd name="T59" fmla="*/ 2147483647 h 1059"/>
              <a:gd name="T60" fmla="*/ 2147483647 w 798"/>
              <a:gd name="T61" fmla="*/ 2147483647 h 1059"/>
              <a:gd name="T62" fmla="*/ 2147483647 w 798"/>
              <a:gd name="T63" fmla="*/ 2147483647 h 1059"/>
              <a:gd name="T64" fmla="*/ 2147483647 w 798"/>
              <a:gd name="T65" fmla="*/ 2147483647 h 1059"/>
              <a:gd name="T66" fmla="*/ 2147483647 w 798"/>
              <a:gd name="T67" fmla="*/ 2147483647 h 1059"/>
              <a:gd name="T68" fmla="*/ 2147483647 w 798"/>
              <a:gd name="T69" fmla="*/ 2147483647 h 1059"/>
              <a:gd name="T70" fmla="*/ 2147483647 w 798"/>
              <a:gd name="T71" fmla="*/ 2147483647 h 1059"/>
              <a:gd name="T72" fmla="*/ 2147483647 w 798"/>
              <a:gd name="T73" fmla="*/ 2147483647 h 1059"/>
              <a:gd name="T74" fmla="*/ 2147483647 w 798"/>
              <a:gd name="T75" fmla="*/ 2147483647 h 1059"/>
              <a:gd name="T76" fmla="*/ 2147483647 w 798"/>
              <a:gd name="T77" fmla="*/ 2147483647 h 1059"/>
              <a:gd name="T78" fmla="*/ 2147483647 w 798"/>
              <a:gd name="T79" fmla="*/ 2147483647 h 1059"/>
              <a:gd name="T80" fmla="*/ 2147483647 w 798"/>
              <a:gd name="T81" fmla="*/ 2147483647 h 1059"/>
              <a:gd name="T82" fmla="*/ 2147483647 w 798"/>
              <a:gd name="T83" fmla="*/ 2147483647 h 1059"/>
              <a:gd name="T84" fmla="*/ 2147483647 w 798"/>
              <a:gd name="T85" fmla="*/ 2147483647 h 1059"/>
              <a:gd name="T86" fmla="*/ 2147483647 w 798"/>
              <a:gd name="T87" fmla="*/ 2147483647 h 1059"/>
              <a:gd name="T88" fmla="*/ 2147483647 w 798"/>
              <a:gd name="T89" fmla="*/ 2147483647 h 1059"/>
              <a:gd name="T90" fmla="*/ 2147483647 w 798"/>
              <a:gd name="T91" fmla="*/ 2147483647 h 1059"/>
              <a:gd name="T92" fmla="*/ 2147483647 w 798"/>
              <a:gd name="T93" fmla="*/ 2147483647 h 1059"/>
              <a:gd name="T94" fmla="*/ 2147483647 w 798"/>
              <a:gd name="T95" fmla="*/ 2147483647 h 1059"/>
              <a:gd name="T96" fmla="*/ 2147483647 w 798"/>
              <a:gd name="T97" fmla="*/ 2147483647 h 1059"/>
              <a:gd name="T98" fmla="*/ 2147483647 w 798"/>
              <a:gd name="T99" fmla="*/ 2147483647 h 1059"/>
              <a:gd name="T100" fmla="*/ 2147483647 w 798"/>
              <a:gd name="T101" fmla="*/ 2147483647 h 1059"/>
              <a:gd name="T102" fmla="*/ 2147483647 w 798"/>
              <a:gd name="T103" fmla="*/ 2147483647 h 1059"/>
              <a:gd name="T104" fmla="*/ 2147483647 w 798"/>
              <a:gd name="T105" fmla="*/ 2147483647 h 1059"/>
              <a:gd name="T106" fmla="*/ 2147483647 w 798"/>
              <a:gd name="T107" fmla="*/ 2147483647 h 1059"/>
              <a:gd name="T108" fmla="*/ 2147483647 w 798"/>
              <a:gd name="T109" fmla="*/ 2147483647 h 1059"/>
              <a:gd name="T110" fmla="*/ 2147483647 w 798"/>
              <a:gd name="T111" fmla="*/ 2147483647 h 1059"/>
              <a:gd name="T112" fmla="*/ 2147483647 w 798"/>
              <a:gd name="T113" fmla="*/ 2147483647 h 1059"/>
              <a:gd name="T114" fmla="*/ 2147483647 w 798"/>
              <a:gd name="T115" fmla="*/ 2147483647 h 1059"/>
              <a:gd name="T116" fmla="*/ 2147483647 w 798"/>
              <a:gd name="T117" fmla="*/ 2147483647 h 1059"/>
              <a:gd name="T118" fmla="*/ 2147483647 w 798"/>
              <a:gd name="T119" fmla="*/ 2147483647 h 1059"/>
              <a:gd name="T120" fmla="*/ 2147483647 w 798"/>
              <a:gd name="T121" fmla="*/ 2147483647 h 1059"/>
              <a:gd name="T122" fmla="*/ 2147483647 w 798"/>
              <a:gd name="T123" fmla="*/ 2147483647 h 10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8" h="1059">
                <a:moveTo>
                  <a:pt x="743" y="155"/>
                </a:moveTo>
                <a:lnTo>
                  <a:pt x="737" y="159"/>
                </a:lnTo>
                <a:lnTo>
                  <a:pt x="727" y="159"/>
                </a:lnTo>
                <a:lnTo>
                  <a:pt x="716" y="159"/>
                </a:lnTo>
                <a:lnTo>
                  <a:pt x="704" y="159"/>
                </a:lnTo>
                <a:lnTo>
                  <a:pt x="702" y="153"/>
                </a:lnTo>
                <a:lnTo>
                  <a:pt x="702" y="149"/>
                </a:lnTo>
                <a:lnTo>
                  <a:pt x="706" y="147"/>
                </a:lnTo>
                <a:lnTo>
                  <a:pt x="710" y="147"/>
                </a:lnTo>
                <a:lnTo>
                  <a:pt x="716" y="140"/>
                </a:lnTo>
                <a:lnTo>
                  <a:pt x="719" y="138"/>
                </a:lnTo>
                <a:lnTo>
                  <a:pt x="725" y="136"/>
                </a:lnTo>
                <a:lnTo>
                  <a:pt x="729" y="138"/>
                </a:lnTo>
                <a:lnTo>
                  <a:pt x="737" y="146"/>
                </a:lnTo>
                <a:lnTo>
                  <a:pt x="743" y="155"/>
                </a:lnTo>
                <a:close/>
                <a:moveTo>
                  <a:pt x="695" y="1059"/>
                </a:moveTo>
                <a:lnTo>
                  <a:pt x="696" y="1057"/>
                </a:lnTo>
                <a:lnTo>
                  <a:pt x="696" y="1055"/>
                </a:lnTo>
                <a:lnTo>
                  <a:pt x="702" y="1049"/>
                </a:lnTo>
                <a:lnTo>
                  <a:pt x="710" y="1048"/>
                </a:lnTo>
                <a:lnTo>
                  <a:pt x="714" y="1044"/>
                </a:lnTo>
                <a:lnTo>
                  <a:pt x="718" y="1042"/>
                </a:lnTo>
                <a:lnTo>
                  <a:pt x="721" y="1036"/>
                </a:lnTo>
                <a:lnTo>
                  <a:pt x="725" y="1030"/>
                </a:lnTo>
                <a:lnTo>
                  <a:pt x="733" y="1015"/>
                </a:lnTo>
                <a:lnTo>
                  <a:pt x="737" y="1001"/>
                </a:lnTo>
                <a:lnTo>
                  <a:pt x="744" y="996"/>
                </a:lnTo>
                <a:lnTo>
                  <a:pt x="750" y="988"/>
                </a:lnTo>
                <a:lnTo>
                  <a:pt x="754" y="982"/>
                </a:lnTo>
                <a:lnTo>
                  <a:pt x="756" y="975"/>
                </a:lnTo>
                <a:lnTo>
                  <a:pt x="746" y="959"/>
                </a:lnTo>
                <a:lnTo>
                  <a:pt x="737" y="944"/>
                </a:lnTo>
                <a:lnTo>
                  <a:pt x="741" y="942"/>
                </a:lnTo>
                <a:lnTo>
                  <a:pt x="744" y="944"/>
                </a:lnTo>
                <a:lnTo>
                  <a:pt x="746" y="942"/>
                </a:lnTo>
                <a:lnTo>
                  <a:pt x="750" y="927"/>
                </a:lnTo>
                <a:lnTo>
                  <a:pt x="769" y="923"/>
                </a:lnTo>
                <a:lnTo>
                  <a:pt x="785" y="917"/>
                </a:lnTo>
                <a:lnTo>
                  <a:pt x="787" y="904"/>
                </a:lnTo>
                <a:lnTo>
                  <a:pt x="785" y="888"/>
                </a:lnTo>
                <a:lnTo>
                  <a:pt x="792" y="873"/>
                </a:lnTo>
                <a:lnTo>
                  <a:pt x="798" y="858"/>
                </a:lnTo>
                <a:lnTo>
                  <a:pt x="794" y="852"/>
                </a:lnTo>
                <a:lnTo>
                  <a:pt x="789" y="850"/>
                </a:lnTo>
                <a:lnTo>
                  <a:pt x="781" y="848"/>
                </a:lnTo>
                <a:lnTo>
                  <a:pt x="773" y="848"/>
                </a:lnTo>
                <a:lnTo>
                  <a:pt x="766" y="846"/>
                </a:lnTo>
                <a:lnTo>
                  <a:pt x="758" y="844"/>
                </a:lnTo>
                <a:lnTo>
                  <a:pt x="752" y="840"/>
                </a:lnTo>
                <a:lnTo>
                  <a:pt x="746" y="834"/>
                </a:lnTo>
                <a:lnTo>
                  <a:pt x="744" y="827"/>
                </a:lnTo>
                <a:lnTo>
                  <a:pt x="744" y="819"/>
                </a:lnTo>
                <a:lnTo>
                  <a:pt x="746" y="811"/>
                </a:lnTo>
                <a:lnTo>
                  <a:pt x="750" y="806"/>
                </a:lnTo>
                <a:lnTo>
                  <a:pt x="752" y="798"/>
                </a:lnTo>
                <a:lnTo>
                  <a:pt x="754" y="790"/>
                </a:lnTo>
                <a:lnTo>
                  <a:pt x="754" y="779"/>
                </a:lnTo>
                <a:lnTo>
                  <a:pt x="752" y="767"/>
                </a:lnTo>
                <a:lnTo>
                  <a:pt x="741" y="752"/>
                </a:lnTo>
                <a:lnTo>
                  <a:pt x="727" y="735"/>
                </a:lnTo>
                <a:lnTo>
                  <a:pt x="725" y="727"/>
                </a:lnTo>
                <a:lnTo>
                  <a:pt x="725" y="721"/>
                </a:lnTo>
                <a:lnTo>
                  <a:pt x="725" y="717"/>
                </a:lnTo>
                <a:lnTo>
                  <a:pt x="727" y="716"/>
                </a:lnTo>
                <a:lnTo>
                  <a:pt x="731" y="712"/>
                </a:lnTo>
                <a:lnTo>
                  <a:pt x="735" y="706"/>
                </a:lnTo>
                <a:lnTo>
                  <a:pt x="729" y="692"/>
                </a:lnTo>
                <a:lnTo>
                  <a:pt x="725" y="681"/>
                </a:lnTo>
                <a:lnTo>
                  <a:pt x="729" y="675"/>
                </a:lnTo>
                <a:lnTo>
                  <a:pt x="735" y="669"/>
                </a:lnTo>
                <a:lnTo>
                  <a:pt x="739" y="666"/>
                </a:lnTo>
                <a:lnTo>
                  <a:pt x="741" y="662"/>
                </a:lnTo>
                <a:lnTo>
                  <a:pt x="743" y="658"/>
                </a:lnTo>
                <a:lnTo>
                  <a:pt x="743" y="652"/>
                </a:lnTo>
                <a:lnTo>
                  <a:pt x="729" y="633"/>
                </a:lnTo>
                <a:lnTo>
                  <a:pt x="719" y="616"/>
                </a:lnTo>
                <a:lnTo>
                  <a:pt x="725" y="602"/>
                </a:lnTo>
                <a:lnTo>
                  <a:pt x="729" y="589"/>
                </a:lnTo>
                <a:lnTo>
                  <a:pt x="723" y="568"/>
                </a:lnTo>
                <a:lnTo>
                  <a:pt x="718" y="549"/>
                </a:lnTo>
                <a:lnTo>
                  <a:pt x="729" y="552"/>
                </a:lnTo>
                <a:lnTo>
                  <a:pt x="746" y="556"/>
                </a:lnTo>
                <a:lnTo>
                  <a:pt x="748" y="547"/>
                </a:lnTo>
                <a:lnTo>
                  <a:pt x="748" y="537"/>
                </a:lnTo>
                <a:lnTo>
                  <a:pt x="756" y="533"/>
                </a:lnTo>
                <a:lnTo>
                  <a:pt x="764" y="529"/>
                </a:lnTo>
                <a:lnTo>
                  <a:pt x="766" y="527"/>
                </a:lnTo>
                <a:lnTo>
                  <a:pt x="769" y="522"/>
                </a:lnTo>
                <a:lnTo>
                  <a:pt x="771" y="514"/>
                </a:lnTo>
                <a:lnTo>
                  <a:pt x="773" y="504"/>
                </a:lnTo>
                <a:lnTo>
                  <a:pt x="771" y="495"/>
                </a:lnTo>
                <a:lnTo>
                  <a:pt x="769" y="483"/>
                </a:lnTo>
                <a:lnTo>
                  <a:pt x="767" y="474"/>
                </a:lnTo>
                <a:lnTo>
                  <a:pt x="767" y="464"/>
                </a:lnTo>
                <a:lnTo>
                  <a:pt x="767" y="453"/>
                </a:lnTo>
                <a:lnTo>
                  <a:pt x="762" y="439"/>
                </a:lnTo>
                <a:lnTo>
                  <a:pt x="758" y="437"/>
                </a:lnTo>
                <a:lnTo>
                  <a:pt x="752" y="437"/>
                </a:lnTo>
                <a:lnTo>
                  <a:pt x="744" y="439"/>
                </a:lnTo>
                <a:lnTo>
                  <a:pt x="737" y="441"/>
                </a:lnTo>
                <a:lnTo>
                  <a:pt x="727" y="443"/>
                </a:lnTo>
                <a:lnTo>
                  <a:pt x="719" y="443"/>
                </a:lnTo>
                <a:lnTo>
                  <a:pt x="710" y="443"/>
                </a:lnTo>
                <a:lnTo>
                  <a:pt x="704" y="439"/>
                </a:lnTo>
                <a:lnTo>
                  <a:pt x="696" y="414"/>
                </a:lnTo>
                <a:lnTo>
                  <a:pt x="689" y="399"/>
                </a:lnTo>
                <a:lnTo>
                  <a:pt x="687" y="393"/>
                </a:lnTo>
                <a:lnTo>
                  <a:pt x="685" y="389"/>
                </a:lnTo>
                <a:lnTo>
                  <a:pt x="683" y="383"/>
                </a:lnTo>
                <a:lnTo>
                  <a:pt x="685" y="376"/>
                </a:lnTo>
                <a:lnTo>
                  <a:pt x="689" y="370"/>
                </a:lnTo>
                <a:lnTo>
                  <a:pt x="693" y="366"/>
                </a:lnTo>
                <a:lnTo>
                  <a:pt x="698" y="364"/>
                </a:lnTo>
                <a:lnTo>
                  <a:pt x="704" y="362"/>
                </a:lnTo>
                <a:lnTo>
                  <a:pt x="712" y="359"/>
                </a:lnTo>
                <a:lnTo>
                  <a:pt x="718" y="355"/>
                </a:lnTo>
                <a:lnTo>
                  <a:pt x="725" y="347"/>
                </a:lnTo>
                <a:lnTo>
                  <a:pt x="733" y="336"/>
                </a:lnTo>
                <a:lnTo>
                  <a:pt x="744" y="336"/>
                </a:lnTo>
                <a:lnTo>
                  <a:pt x="754" y="336"/>
                </a:lnTo>
                <a:lnTo>
                  <a:pt x="758" y="330"/>
                </a:lnTo>
                <a:lnTo>
                  <a:pt x="760" y="322"/>
                </a:lnTo>
                <a:lnTo>
                  <a:pt x="760" y="312"/>
                </a:lnTo>
                <a:lnTo>
                  <a:pt x="760" y="303"/>
                </a:lnTo>
                <a:lnTo>
                  <a:pt x="760" y="289"/>
                </a:lnTo>
                <a:lnTo>
                  <a:pt x="758" y="280"/>
                </a:lnTo>
                <a:lnTo>
                  <a:pt x="756" y="270"/>
                </a:lnTo>
                <a:lnTo>
                  <a:pt x="750" y="263"/>
                </a:lnTo>
                <a:lnTo>
                  <a:pt x="746" y="257"/>
                </a:lnTo>
                <a:lnTo>
                  <a:pt x="741" y="249"/>
                </a:lnTo>
                <a:lnTo>
                  <a:pt x="737" y="243"/>
                </a:lnTo>
                <a:lnTo>
                  <a:pt x="735" y="236"/>
                </a:lnTo>
                <a:lnTo>
                  <a:pt x="737" y="230"/>
                </a:lnTo>
                <a:lnTo>
                  <a:pt x="741" y="228"/>
                </a:lnTo>
                <a:lnTo>
                  <a:pt x="748" y="226"/>
                </a:lnTo>
                <a:lnTo>
                  <a:pt x="754" y="224"/>
                </a:lnTo>
                <a:lnTo>
                  <a:pt x="760" y="220"/>
                </a:lnTo>
                <a:lnTo>
                  <a:pt x="766" y="215"/>
                </a:lnTo>
                <a:lnTo>
                  <a:pt x="769" y="203"/>
                </a:lnTo>
                <a:lnTo>
                  <a:pt x="769" y="186"/>
                </a:lnTo>
                <a:lnTo>
                  <a:pt x="756" y="184"/>
                </a:lnTo>
                <a:lnTo>
                  <a:pt x="748" y="180"/>
                </a:lnTo>
                <a:lnTo>
                  <a:pt x="744" y="176"/>
                </a:lnTo>
                <a:lnTo>
                  <a:pt x="744" y="172"/>
                </a:lnTo>
                <a:lnTo>
                  <a:pt x="743" y="169"/>
                </a:lnTo>
                <a:lnTo>
                  <a:pt x="744" y="165"/>
                </a:lnTo>
                <a:lnTo>
                  <a:pt x="731" y="167"/>
                </a:lnTo>
                <a:lnTo>
                  <a:pt x="716" y="169"/>
                </a:lnTo>
                <a:lnTo>
                  <a:pt x="721" y="180"/>
                </a:lnTo>
                <a:lnTo>
                  <a:pt x="729" y="193"/>
                </a:lnTo>
                <a:lnTo>
                  <a:pt x="727" y="199"/>
                </a:lnTo>
                <a:lnTo>
                  <a:pt x="725" y="205"/>
                </a:lnTo>
                <a:lnTo>
                  <a:pt x="721" y="207"/>
                </a:lnTo>
                <a:lnTo>
                  <a:pt x="716" y="207"/>
                </a:lnTo>
                <a:lnTo>
                  <a:pt x="710" y="205"/>
                </a:lnTo>
                <a:lnTo>
                  <a:pt x="706" y="203"/>
                </a:lnTo>
                <a:lnTo>
                  <a:pt x="702" y="199"/>
                </a:lnTo>
                <a:lnTo>
                  <a:pt x="702" y="195"/>
                </a:lnTo>
                <a:lnTo>
                  <a:pt x="700" y="190"/>
                </a:lnTo>
                <a:lnTo>
                  <a:pt x="698" y="182"/>
                </a:lnTo>
                <a:lnTo>
                  <a:pt x="696" y="180"/>
                </a:lnTo>
                <a:lnTo>
                  <a:pt x="695" y="178"/>
                </a:lnTo>
                <a:lnTo>
                  <a:pt x="689" y="180"/>
                </a:lnTo>
                <a:lnTo>
                  <a:pt x="685" y="182"/>
                </a:lnTo>
                <a:lnTo>
                  <a:pt x="681" y="182"/>
                </a:lnTo>
                <a:lnTo>
                  <a:pt x="675" y="182"/>
                </a:lnTo>
                <a:lnTo>
                  <a:pt x="672" y="182"/>
                </a:lnTo>
                <a:lnTo>
                  <a:pt x="670" y="184"/>
                </a:lnTo>
                <a:lnTo>
                  <a:pt x="668" y="195"/>
                </a:lnTo>
                <a:lnTo>
                  <a:pt x="668" y="203"/>
                </a:lnTo>
                <a:lnTo>
                  <a:pt x="668" y="211"/>
                </a:lnTo>
                <a:lnTo>
                  <a:pt x="668" y="217"/>
                </a:lnTo>
                <a:lnTo>
                  <a:pt x="673" y="224"/>
                </a:lnTo>
                <a:lnTo>
                  <a:pt x="679" y="232"/>
                </a:lnTo>
                <a:lnTo>
                  <a:pt x="683" y="236"/>
                </a:lnTo>
                <a:lnTo>
                  <a:pt x="687" y="241"/>
                </a:lnTo>
                <a:lnTo>
                  <a:pt x="693" y="245"/>
                </a:lnTo>
                <a:lnTo>
                  <a:pt x="702" y="247"/>
                </a:lnTo>
                <a:lnTo>
                  <a:pt x="706" y="259"/>
                </a:lnTo>
                <a:lnTo>
                  <a:pt x="710" y="270"/>
                </a:lnTo>
                <a:lnTo>
                  <a:pt x="714" y="274"/>
                </a:lnTo>
                <a:lnTo>
                  <a:pt x="719" y="278"/>
                </a:lnTo>
                <a:lnTo>
                  <a:pt x="723" y="280"/>
                </a:lnTo>
                <a:lnTo>
                  <a:pt x="725" y="282"/>
                </a:lnTo>
                <a:lnTo>
                  <a:pt x="725" y="284"/>
                </a:lnTo>
                <a:lnTo>
                  <a:pt x="725" y="288"/>
                </a:lnTo>
                <a:lnTo>
                  <a:pt x="721" y="288"/>
                </a:lnTo>
                <a:lnTo>
                  <a:pt x="716" y="288"/>
                </a:lnTo>
                <a:lnTo>
                  <a:pt x="708" y="284"/>
                </a:lnTo>
                <a:lnTo>
                  <a:pt x="696" y="276"/>
                </a:lnTo>
                <a:lnTo>
                  <a:pt x="691" y="265"/>
                </a:lnTo>
                <a:lnTo>
                  <a:pt x="683" y="253"/>
                </a:lnTo>
                <a:lnTo>
                  <a:pt x="670" y="253"/>
                </a:lnTo>
                <a:lnTo>
                  <a:pt x="658" y="249"/>
                </a:lnTo>
                <a:lnTo>
                  <a:pt x="650" y="238"/>
                </a:lnTo>
                <a:lnTo>
                  <a:pt x="643" y="230"/>
                </a:lnTo>
                <a:lnTo>
                  <a:pt x="639" y="228"/>
                </a:lnTo>
                <a:lnTo>
                  <a:pt x="637" y="224"/>
                </a:lnTo>
                <a:lnTo>
                  <a:pt x="637" y="218"/>
                </a:lnTo>
                <a:lnTo>
                  <a:pt x="641" y="213"/>
                </a:lnTo>
                <a:lnTo>
                  <a:pt x="645" y="205"/>
                </a:lnTo>
                <a:lnTo>
                  <a:pt x="649" y="199"/>
                </a:lnTo>
                <a:lnTo>
                  <a:pt x="649" y="193"/>
                </a:lnTo>
                <a:lnTo>
                  <a:pt x="649" y="188"/>
                </a:lnTo>
                <a:lnTo>
                  <a:pt x="647" y="184"/>
                </a:lnTo>
                <a:lnTo>
                  <a:pt x="647" y="178"/>
                </a:lnTo>
                <a:lnTo>
                  <a:pt x="647" y="174"/>
                </a:lnTo>
                <a:lnTo>
                  <a:pt x="649" y="170"/>
                </a:lnTo>
                <a:lnTo>
                  <a:pt x="652" y="163"/>
                </a:lnTo>
                <a:lnTo>
                  <a:pt x="658" y="159"/>
                </a:lnTo>
                <a:lnTo>
                  <a:pt x="666" y="153"/>
                </a:lnTo>
                <a:lnTo>
                  <a:pt x="675" y="151"/>
                </a:lnTo>
                <a:lnTo>
                  <a:pt x="673" y="144"/>
                </a:lnTo>
                <a:lnTo>
                  <a:pt x="673" y="134"/>
                </a:lnTo>
                <a:lnTo>
                  <a:pt x="675" y="126"/>
                </a:lnTo>
                <a:lnTo>
                  <a:pt x="675" y="117"/>
                </a:lnTo>
                <a:lnTo>
                  <a:pt x="677" y="109"/>
                </a:lnTo>
                <a:lnTo>
                  <a:pt x="677" y="103"/>
                </a:lnTo>
                <a:lnTo>
                  <a:pt x="675" y="99"/>
                </a:lnTo>
                <a:lnTo>
                  <a:pt x="670" y="98"/>
                </a:lnTo>
                <a:lnTo>
                  <a:pt x="666" y="105"/>
                </a:lnTo>
                <a:lnTo>
                  <a:pt x="660" y="111"/>
                </a:lnTo>
                <a:lnTo>
                  <a:pt x="662" y="119"/>
                </a:lnTo>
                <a:lnTo>
                  <a:pt x="662" y="126"/>
                </a:lnTo>
                <a:lnTo>
                  <a:pt x="660" y="132"/>
                </a:lnTo>
                <a:lnTo>
                  <a:pt x="654" y="140"/>
                </a:lnTo>
                <a:lnTo>
                  <a:pt x="643" y="153"/>
                </a:lnTo>
                <a:lnTo>
                  <a:pt x="631" y="163"/>
                </a:lnTo>
                <a:lnTo>
                  <a:pt x="618" y="163"/>
                </a:lnTo>
                <a:lnTo>
                  <a:pt x="604" y="163"/>
                </a:lnTo>
                <a:lnTo>
                  <a:pt x="597" y="170"/>
                </a:lnTo>
                <a:lnTo>
                  <a:pt x="589" y="180"/>
                </a:lnTo>
                <a:lnTo>
                  <a:pt x="581" y="184"/>
                </a:lnTo>
                <a:lnTo>
                  <a:pt x="574" y="192"/>
                </a:lnTo>
                <a:lnTo>
                  <a:pt x="579" y="205"/>
                </a:lnTo>
                <a:lnTo>
                  <a:pt x="583" y="218"/>
                </a:lnTo>
                <a:lnTo>
                  <a:pt x="579" y="228"/>
                </a:lnTo>
                <a:lnTo>
                  <a:pt x="578" y="238"/>
                </a:lnTo>
                <a:lnTo>
                  <a:pt x="579" y="255"/>
                </a:lnTo>
                <a:lnTo>
                  <a:pt x="579" y="270"/>
                </a:lnTo>
                <a:lnTo>
                  <a:pt x="572" y="280"/>
                </a:lnTo>
                <a:lnTo>
                  <a:pt x="564" y="288"/>
                </a:lnTo>
                <a:lnTo>
                  <a:pt x="556" y="291"/>
                </a:lnTo>
                <a:lnTo>
                  <a:pt x="549" y="297"/>
                </a:lnTo>
                <a:lnTo>
                  <a:pt x="547" y="305"/>
                </a:lnTo>
                <a:lnTo>
                  <a:pt x="543" y="314"/>
                </a:lnTo>
                <a:lnTo>
                  <a:pt x="535" y="326"/>
                </a:lnTo>
                <a:lnTo>
                  <a:pt x="528" y="337"/>
                </a:lnTo>
                <a:lnTo>
                  <a:pt x="528" y="351"/>
                </a:lnTo>
                <a:lnTo>
                  <a:pt x="526" y="360"/>
                </a:lnTo>
                <a:lnTo>
                  <a:pt x="522" y="370"/>
                </a:lnTo>
                <a:lnTo>
                  <a:pt x="516" y="378"/>
                </a:lnTo>
                <a:lnTo>
                  <a:pt x="516" y="380"/>
                </a:lnTo>
                <a:lnTo>
                  <a:pt x="518" y="382"/>
                </a:lnTo>
                <a:lnTo>
                  <a:pt x="520" y="382"/>
                </a:lnTo>
                <a:lnTo>
                  <a:pt x="524" y="382"/>
                </a:lnTo>
                <a:lnTo>
                  <a:pt x="531" y="382"/>
                </a:lnTo>
                <a:lnTo>
                  <a:pt x="537" y="383"/>
                </a:lnTo>
                <a:lnTo>
                  <a:pt x="543" y="391"/>
                </a:lnTo>
                <a:lnTo>
                  <a:pt x="547" y="395"/>
                </a:lnTo>
                <a:lnTo>
                  <a:pt x="551" y="395"/>
                </a:lnTo>
                <a:lnTo>
                  <a:pt x="554" y="393"/>
                </a:lnTo>
                <a:lnTo>
                  <a:pt x="558" y="391"/>
                </a:lnTo>
                <a:lnTo>
                  <a:pt x="562" y="387"/>
                </a:lnTo>
                <a:lnTo>
                  <a:pt x="568" y="387"/>
                </a:lnTo>
                <a:lnTo>
                  <a:pt x="574" y="389"/>
                </a:lnTo>
                <a:lnTo>
                  <a:pt x="583" y="397"/>
                </a:lnTo>
                <a:lnTo>
                  <a:pt x="589" y="405"/>
                </a:lnTo>
                <a:lnTo>
                  <a:pt x="599" y="408"/>
                </a:lnTo>
                <a:lnTo>
                  <a:pt x="602" y="412"/>
                </a:lnTo>
                <a:lnTo>
                  <a:pt x="602" y="418"/>
                </a:lnTo>
                <a:lnTo>
                  <a:pt x="604" y="426"/>
                </a:lnTo>
                <a:lnTo>
                  <a:pt x="618" y="435"/>
                </a:lnTo>
                <a:lnTo>
                  <a:pt x="624" y="441"/>
                </a:lnTo>
                <a:lnTo>
                  <a:pt x="625" y="445"/>
                </a:lnTo>
                <a:lnTo>
                  <a:pt x="625" y="449"/>
                </a:lnTo>
                <a:lnTo>
                  <a:pt x="625" y="453"/>
                </a:lnTo>
                <a:lnTo>
                  <a:pt x="622" y="458"/>
                </a:lnTo>
                <a:lnTo>
                  <a:pt x="624" y="472"/>
                </a:lnTo>
                <a:lnTo>
                  <a:pt x="625" y="478"/>
                </a:lnTo>
                <a:lnTo>
                  <a:pt x="624" y="481"/>
                </a:lnTo>
                <a:lnTo>
                  <a:pt x="618" y="487"/>
                </a:lnTo>
                <a:lnTo>
                  <a:pt x="616" y="493"/>
                </a:lnTo>
                <a:lnTo>
                  <a:pt x="614" y="499"/>
                </a:lnTo>
                <a:lnTo>
                  <a:pt x="608" y="499"/>
                </a:lnTo>
                <a:lnTo>
                  <a:pt x="602" y="502"/>
                </a:lnTo>
                <a:lnTo>
                  <a:pt x="601" y="508"/>
                </a:lnTo>
                <a:lnTo>
                  <a:pt x="599" y="516"/>
                </a:lnTo>
                <a:lnTo>
                  <a:pt x="595" y="524"/>
                </a:lnTo>
                <a:lnTo>
                  <a:pt x="595" y="531"/>
                </a:lnTo>
                <a:lnTo>
                  <a:pt x="595" y="535"/>
                </a:lnTo>
                <a:lnTo>
                  <a:pt x="597" y="539"/>
                </a:lnTo>
                <a:lnTo>
                  <a:pt x="606" y="547"/>
                </a:lnTo>
                <a:lnTo>
                  <a:pt x="624" y="552"/>
                </a:lnTo>
                <a:lnTo>
                  <a:pt x="625" y="556"/>
                </a:lnTo>
                <a:lnTo>
                  <a:pt x="627" y="570"/>
                </a:lnTo>
                <a:lnTo>
                  <a:pt x="633" y="575"/>
                </a:lnTo>
                <a:lnTo>
                  <a:pt x="639" y="585"/>
                </a:lnTo>
                <a:lnTo>
                  <a:pt x="641" y="591"/>
                </a:lnTo>
                <a:lnTo>
                  <a:pt x="643" y="595"/>
                </a:lnTo>
                <a:lnTo>
                  <a:pt x="641" y="598"/>
                </a:lnTo>
                <a:lnTo>
                  <a:pt x="639" y="600"/>
                </a:lnTo>
                <a:lnTo>
                  <a:pt x="627" y="585"/>
                </a:lnTo>
                <a:lnTo>
                  <a:pt x="614" y="564"/>
                </a:lnTo>
                <a:lnTo>
                  <a:pt x="595" y="556"/>
                </a:lnTo>
                <a:lnTo>
                  <a:pt x="579" y="549"/>
                </a:lnTo>
                <a:lnTo>
                  <a:pt x="578" y="545"/>
                </a:lnTo>
                <a:lnTo>
                  <a:pt x="576" y="539"/>
                </a:lnTo>
                <a:lnTo>
                  <a:pt x="576" y="533"/>
                </a:lnTo>
                <a:lnTo>
                  <a:pt x="576" y="527"/>
                </a:lnTo>
                <a:lnTo>
                  <a:pt x="576" y="522"/>
                </a:lnTo>
                <a:lnTo>
                  <a:pt x="578" y="516"/>
                </a:lnTo>
                <a:lnTo>
                  <a:pt x="581" y="510"/>
                </a:lnTo>
                <a:lnTo>
                  <a:pt x="585" y="506"/>
                </a:lnTo>
                <a:lnTo>
                  <a:pt x="595" y="495"/>
                </a:lnTo>
                <a:lnTo>
                  <a:pt x="599" y="483"/>
                </a:lnTo>
                <a:lnTo>
                  <a:pt x="599" y="472"/>
                </a:lnTo>
                <a:lnTo>
                  <a:pt x="593" y="453"/>
                </a:lnTo>
                <a:lnTo>
                  <a:pt x="591" y="433"/>
                </a:lnTo>
                <a:lnTo>
                  <a:pt x="591" y="424"/>
                </a:lnTo>
                <a:lnTo>
                  <a:pt x="587" y="422"/>
                </a:lnTo>
                <a:lnTo>
                  <a:pt x="583" y="422"/>
                </a:lnTo>
                <a:lnTo>
                  <a:pt x="574" y="420"/>
                </a:lnTo>
                <a:lnTo>
                  <a:pt x="560" y="420"/>
                </a:lnTo>
                <a:lnTo>
                  <a:pt x="551" y="420"/>
                </a:lnTo>
                <a:lnTo>
                  <a:pt x="541" y="416"/>
                </a:lnTo>
                <a:lnTo>
                  <a:pt x="535" y="416"/>
                </a:lnTo>
                <a:lnTo>
                  <a:pt x="533" y="416"/>
                </a:lnTo>
                <a:lnTo>
                  <a:pt x="530" y="418"/>
                </a:lnTo>
                <a:lnTo>
                  <a:pt x="528" y="420"/>
                </a:lnTo>
                <a:lnTo>
                  <a:pt x="526" y="426"/>
                </a:lnTo>
                <a:lnTo>
                  <a:pt x="524" y="431"/>
                </a:lnTo>
                <a:lnTo>
                  <a:pt x="518" y="435"/>
                </a:lnTo>
                <a:lnTo>
                  <a:pt x="512" y="443"/>
                </a:lnTo>
                <a:lnTo>
                  <a:pt x="514" y="455"/>
                </a:lnTo>
                <a:lnTo>
                  <a:pt x="516" y="468"/>
                </a:lnTo>
                <a:lnTo>
                  <a:pt x="516" y="481"/>
                </a:lnTo>
                <a:lnTo>
                  <a:pt x="510" y="495"/>
                </a:lnTo>
                <a:lnTo>
                  <a:pt x="497" y="502"/>
                </a:lnTo>
                <a:lnTo>
                  <a:pt x="480" y="514"/>
                </a:lnTo>
                <a:lnTo>
                  <a:pt x="464" y="531"/>
                </a:lnTo>
                <a:lnTo>
                  <a:pt x="443" y="550"/>
                </a:lnTo>
                <a:lnTo>
                  <a:pt x="418" y="558"/>
                </a:lnTo>
                <a:lnTo>
                  <a:pt x="401" y="564"/>
                </a:lnTo>
                <a:lnTo>
                  <a:pt x="389" y="570"/>
                </a:lnTo>
                <a:lnTo>
                  <a:pt x="382" y="573"/>
                </a:lnTo>
                <a:lnTo>
                  <a:pt x="378" y="577"/>
                </a:lnTo>
                <a:lnTo>
                  <a:pt x="374" y="579"/>
                </a:lnTo>
                <a:lnTo>
                  <a:pt x="370" y="581"/>
                </a:lnTo>
                <a:lnTo>
                  <a:pt x="363" y="583"/>
                </a:lnTo>
                <a:lnTo>
                  <a:pt x="351" y="575"/>
                </a:lnTo>
                <a:lnTo>
                  <a:pt x="340" y="570"/>
                </a:lnTo>
                <a:lnTo>
                  <a:pt x="330" y="566"/>
                </a:lnTo>
                <a:lnTo>
                  <a:pt x="317" y="562"/>
                </a:lnTo>
                <a:lnTo>
                  <a:pt x="309" y="554"/>
                </a:lnTo>
                <a:lnTo>
                  <a:pt x="301" y="545"/>
                </a:lnTo>
                <a:lnTo>
                  <a:pt x="295" y="539"/>
                </a:lnTo>
                <a:lnTo>
                  <a:pt x="292" y="531"/>
                </a:lnTo>
                <a:lnTo>
                  <a:pt x="288" y="518"/>
                </a:lnTo>
                <a:lnTo>
                  <a:pt x="286" y="506"/>
                </a:lnTo>
                <a:lnTo>
                  <a:pt x="290" y="506"/>
                </a:lnTo>
                <a:lnTo>
                  <a:pt x="294" y="508"/>
                </a:lnTo>
                <a:lnTo>
                  <a:pt x="297" y="512"/>
                </a:lnTo>
                <a:lnTo>
                  <a:pt x="299" y="518"/>
                </a:lnTo>
                <a:lnTo>
                  <a:pt x="303" y="527"/>
                </a:lnTo>
                <a:lnTo>
                  <a:pt x="309" y="533"/>
                </a:lnTo>
                <a:lnTo>
                  <a:pt x="313" y="522"/>
                </a:lnTo>
                <a:lnTo>
                  <a:pt x="317" y="514"/>
                </a:lnTo>
                <a:lnTo>
                  <a:pt x="322" y="527"/>
                </a:lnTo>
                <a:lnTo>
                  <a:pt x="324" y="541"/>
                </a:lnTo>
                <a:lnTo>
                  <a:pt x="332" y="545"/>
                </a:lnTo>
                <a:lnTo>
                  <a:pt x="343" y="545"/>
                </a:lnTo>
                <a:lnTo>
                  <a:pt x="357" y="545"/>
                </a:lnTo>
                <a:lnTo>
                  <a:pt x="365" y="541"/>
                </a:lnTo>
                <a:lnTo>
                  <a:pt x="366" y="531"/>
                </a:lnTo>
                <a:lnTo>
                  <a:pt x="370" y="526"/>
                </a:lnTo>
                <a:lnTo>
                  <a:pt x="386" y="524"/>
                </a:lnTo>
                <a:lnTo>
                  <a:pt x="395" y="524"/>
                </a:lnTo>
                <a:lnTo>
                  <a:pt x="403" y="520"/>
                </a:lnTo>
                <a:lnTo>
                  <a:pt x="407" y="518"/>
                </a:lnTo>
                <a:lnTo>
                  <a:pt x="414" y="506"/>
                </a:lnTo>
                <a:lnTo>
                  <a:pt x="428" y="485"/>
                </a:lnTo>
                <a:lnTo>
                  <a:pt x="437" y="485"/>
                </a:lnTo>
                <a:lnTo>
                  <a:pt x="449" y="485"/>
                </a:lnTo>
                <a:lnTo>
                  <a:pt x="455" y="483"/>
                </a:lnTo>
                <a:lnTo>
                  <a:pt x="457" y="478"/>
                </a:lnTo>
                <a:lnTo>
                  <a:pt x="459" y="472"/>
                </a:lnTo>
                <a:lnTo>
                  <a:pt x="459" y="466"/>
                </a:lnTo>
                <a:lnTo>
                  <a:pt x="460" y="453"/>
                </a:lnTo>
                <a:lnTo>
                  <a:pt x="462" y="445"/>
                </a:lnTo>
                <a:lnTo>
                  <a:pt x="468" y="437"/>
                </a:lnTo>
                <a:lnTo>
                  <a:pt x="480" y="433"/>
                </a:lnTo>
                <a:lnTo>
                  <a:pt x="487" y="430"/>
                </a:lnTo>
                <a:lnTo>
                  <a:pt x="491" y="426"/>
                </a:lnTo>
                <a:lnTo>
                  <a:pt x="493" y="422"/>
                </a:lnTo>
                <a:lnTo>
                  <a:pt x="493" y="418"/>
                </a:lnTo>
                <a:lnTo>
                  <a:pt x="487" y="407"/>
                </a:lnTo>
                <a:lnTo>
                  <a:pt x="480" y="393"/>
                </a:lnTo>
                <a:lnTo>
                  <a:pt x="480" y="378"/>
                </a:lnTo>
                <a:lnTo>
                  <a:pt x="482" y="366"/>
                </a:lnTo>
                <a:lnTo>
                  <a:pt x="485" y="357"/>
                </a:lnTo>
                <a:lnTo>
                  <a:pt x="493" y="345"/>
                </a:lnTo>
                <a:lnTo>
                  <a:pt x="495" y="336"/>
                </a:lnTo>
                <a:lnTo>
                  <a:pt x="499" y="324"/>
                </a:lnTo>
                <a:lnTo>
                  <a:pt x="501" y="318"/>
                </a:lnTo>
                <a:lnTo>
                  <a:pt x="505" y="312"/>
                </a:lnTo>
                <a:lnTo>
                  <a:pt x="508" y="307"/>
                </a:lnTo>
                <a:lnTo>
                  <a:pt x="514" y="303"/>
                </a:lnTo>
                <a:lnTo>
                  <a:pt x="518" y="288"/>
                </a:lnTo>
                <a:lnTo>
                  <a:pt x="522" y="270"/>
                </a:lnTo>
                <a:lnTo>
                  <a:pt x="530" y="263"/>
                </a:lnTo>
                <a:lnTo>
                  <a:pt x="535" y="259"/>
                </a:lnTo>
                <a:lnTo>
                  <a:pt x="539" y="253"/>
                </a:lnTo>
                <a:lnTo>
                  <a:pt x="543" y="247"/>
                </a:lnTo>
                <a:lnTo>
                  <a:pt x="547" y="238"/>
                </a:lnTo>
                <a:lnTo>
                  <a:pt x="549" y="222"/>
                </a:lnTo>
                <a:lnTo>
                  <a:pt x="545" y="203"/>
                </a:lnTo>
                <a:lnTo>
                  <a:pt x="539" y="186"/>
                </a:lnTo>
                <a:lnTo>
                  <a:pt x="539" y="182"/>
                </a:lnTo>
                <a:lnTo>
                  <a:pt x="541" y="178"/>
                </a:lnTo>
                <a:lnTo>
                  <a:pt x="545" y="174"/>
                </a:lnTo>
                <a:lnTo>
                  <a:pt x="549" y="172"/>
                </a:lnTo>
                <a:lnTo>
                  <a:pt x="556" y="169"/>
                </a:lnTo>
                <a:lnTo>
                  <a:pt x="564" y="167"/>
                </a:lnTo>
                <a:lnTo>
                  <a:pt x="578" y="146"/>
                </a:lnTo>
                <a:lnTo>
                  <a:pt x="593" y="128"/>
                </a:lnTo>
                <a:lnTo>
                  <a:pt x="599" y="119"/>
                </a:lnTo>
                <a:lnTo>
                  <a:pt x="602" y="107"/>
                </a:lnTo>
                <a:lnTo>
                  <a:pt x="604" y="96"/>
                </a:lnTo>
                <a:lnTo>
                  <a:pt x="604" y="78"/>
                </a:lnTo>
                <a:lnTo>
                  <a:pt x="602" y="71"/>
                </a:lnTo>
                <a:lnTo>
                  <a:pt x="599" y="65"/>
                </a:lnTo>
                <a:lnTo>
                  <a:pt x="595" y="61"/>
                </a:lnTo>
                <a:lnTo>
                  <a:pt x="589" y="57"/>
                </a:lnTo>
                <a:lnTo>
                  <a:pt x="574" y="51"/>
                </a:lnTo>
                <a:lnTo>
                  <a:pt x="554" y="48"/>
                </a:lnTo>
                <a:lnTo>
                  <a:pt x="551" y="38"/>
                </a:lnTo>
                <a:lnTo>
                  <a:pt x="545" y="32"/>
                </a:lnTo>
                <a:lnTo>
                  <a:pt x="526" y="46"/>
                </a:lnTo>
                <a:lnTo>
                  <a:pt x="512" y="57"/>
                </a:lnTo>
                <a:lnTo>
                  <a:pt x="510" y="63"/>
                </a:lnTo>
                <a:lnTo>
                  <a:pt x="507" y="69"/>
                </a:lnTo>
                <a:lnTo>
                  <a:pt x="503" y="73"/>
                </a:lnTo>
                <a:lnTo>
                  <a:pt x="499" y="78"/>
                </a:lnTo>
                <a:lnTo>
                  <a:pt x="487" y="86"/>
                </a:lnTo>
                <a:lnTo>
                  <a:pt x="478" y="98"/>
                </a:lnTo>
                <a:lnTo>
                  <a:pt x="468" y="107"/>
                </a:lnTo>
                <a:lnTo>
                  <a:pt x="459" y="117"/>
                </a:lnTo>
                <a:lnTo>
                  <a:pt x="449" y="122"/>
                </a:lnTo>
                <a:lnTo>
                  <a:pt x="437" y="126"/>
                </a:lnTo>
                <a:lnTo>
                  <a:pt x="418" y="132"/>
                </a:lnTo>
                <a:lnTo>
                  <a:pt x="395" y="136"/>
                </a:lnTo>
                <a:lnTo>
                  <a:pt x="391" y="138"/>
                </a:lnTo>
                <a:lnTo>
                  <a:pt x="391" y="140"/>
                </a:lnTo>
                <a:lnTo>
                  <a:pt x="391" y="142"/>
                </a:lnTo>
                <a:lnTo>
                  <a:pt x="393" y="144"/>
                </a:lnTo>
                <a:lnTo>
                  <a:pt x="397" y="149"/>
                </a:lnTo>
                <a:lnTo>
                  <a:pt x="397" y="153"/>
                </a:lnTo>
                <a:lnTo>
                  <a:pt x="391" y="157"/>
                </a:lnTo>
                <a:lnTo>
                  <a:pt x="389" y="161"/>
                </a:lnTo>
                <a:lnTo>
                  <a:pt x="388" y="163"/>
                </a:lnTo>
                <a:lnTo>
                  <a:pt x="389" y="167"/>
                </a:lnTo>
                <a:lnTo>
                  <a:pt x="395" y="172"/>
                </a:lnTo>
                <a:lnTo>
                  <a:pt x="397" y="178"/>
                </a:lnTo>
                <a:lnTo>
                  <a:pt x="391" y="184"/>
                </a:lnTo>
                <a:lnTo>
                  <a:pt x="384" y="190"/>
                </a:lnTo>
                <a:lnTo>
                  <a:pt x="380" y="203"/>
                </a:lnTo>
                <a:lnTo>
                  <a:pt x="378" y="213"/>
                </a:lnTo>
                <a:lnTo>
                  <a:pt x="355" y="228"/>
                </a:lnTo>
                <a:lnTo>
                  <a:pt x="345" y="238"/>
                </a:lnTo>
                <a:lnTo>
                  <a:pt x="349" y="247"/>
                </a:lnTo>
                <a:lnTo>
                  <a:pt x="357" y="261"/>
                </a:lnTo>
                <a:lnTo>
                  <a:pt x="359" y="268"/>
                </a:lnTo>
                <a:lnTo>
                  <a:pt x="359" y="274"/>
                </a:lnTo>
                <a:lnTo>
                  <a:pt x="363" y="276"/>
                </a:lnTo>
                <a:lnTo>
                  <a:pt x="370" y="276"/>
                </a:lnTo>
                <a:lnTo>
                  <a:pt x="366" y="289"/>
                </a:lnTo>
                <a:lnTo>
                  <a:pt x="357" y="301"/>
                </a:lnTo>
                <a:lnTo>
                  <a:pt x="357" y="311"/>
                </a:lnTo>
                <a:lnTo>
                  <a:pt x="357" y="318"/>
                </a:lnTo>
                <a:lnTo>
                  <a:pt x="359" y="326"/>
                </a:lnTo>
                <a:lnTo>
                  <a:pt x="363" y="334"/>
                </a:lnTo>
                <a:lnTo>
                  <a:pt x="365" y="347"/>
                </a:lnTo>
                <a:lnTo>
                  <a:pt x="363" y="355"/>
                </a:lnTo>
                <a:lnTo>
                  <a:pt x="359" y="359"/>
                </a:lnTo>
                <a:lnTo>
                  <a:pt x="345" y="364"/>
                </a:lnTo>
                <a:lnTo>
                  <a:pt x="340" y="368"/>
                </a:lnTo>
                <a:lnTo>
                  <a:pt x="334" y="372"/>
                </a:lnTo>
                <a:lnTo>
                  <a:pt x="332" y="374"/>
                </a:lnTo>
                <a:lnTo>
                  <a:pt x="328" y="376"/>
                </a:lnTo>
                <a:lnTo>
                  <a:pt x="324" y="376"/>
                </a:lnTo>
                <a:lnTo>
                  <a:pt x="320" y="374"/>
                </a:lnTo>
                <a:lnTo>
                  <a:pt x="322" y="368"/>
                </a:lnTo>
                <a:lnTo>
                  <a:pt x="324" y="362"/>
                </a:lnTo>
                <a:lnTo>
                  <a:pt x="318" y="359"/>
                </a:lnTo>
                <a:lnTo>
                  <a:pt x="313" y="353"/>
                </a:lnTo>
                <a:lnTo>
                  <a:pt x="315" y="345"/>
                </a:lnTo>
                <a:lnTo>
                  <a:pt x="317" y="336"/>
                </a:lnTo>
                <a:lnTo>
                  <a:pt x="311" y="328"/>
                </a:lnTo>
                <a:lnTo>
                  <a:pt x="305" y="320"/>
                </a:lnTo>
                <a:lnTo>
                  <a:pt x="305" y="314"/>
                </a:lnTo>
                <a:lnTo>
                  <a:pt x="303" y="309"/>
                </a:lnTo>
                <a:lnTo>
                  <a:pt x="295" y="299"/>
                </a:lnTo>
                <a:lnTo>
                  <a:pt x="286" y="289"/>
                </a:lnTo>
                <a:lnTo>
                  <a:pt x="286" y="282"/>
                </a:lnTo>
                <a:lnTo>
                  <a:pt x="284" y="276"/>
                </a:lnTo>
                <a:lnTo>
                  <a:pt x="276" y="274"/>
                </a:lnTo>
                <a:lnTo>
                  <a:pt x="271" y="276"/>
                </a:lnTo>
                <a:lnTo>
                  <a:pt x="269" y="288"/>
                </a:lnTo>
                <a:lnTo>
                  <a:pt x="265" y="297"/>
                </a:lnTo>
                <a:lnTo>
                  <a:pt x="259" y="305"/>
                </a:lnTo>
                <a:lnTo>
                  <a:pt x="255" y="311"/>
                </a:lnTo>
                <a:lnTo>
                  <a:pt x="244" y="320"/>
                </a:lnTo>
                <a:lnTo>
                  <a:pt x="234" y="334"/>
                </a:lnTo>
                <a:lnTo>
                  <a:pt x="244" y="357"/>
                </a:lnTo>
                <a:lnTo>
                  <a:pt x="251" y="383"/>
                </a:lnTo>
                <a:lnTo>
                  <a:pt x="242" y="385"/>
                </a:lnTo>
                <a:lnTo>
                  <a:pt x="236" y="385"/>
                </a:lnTo>
                <a:lnTo>
                  <a:pt x="234" y="391"/>
                </a:lnTo>
                <a:lnTo>
                  <a:pt x="232" y="399"/>
                </a:lnTo>
                <a:lnTo>
                  <a:pt x="217" y="403"/>
                </a:lnTo>
                <a:lnTo>
                  <a:pt x="192" y="405"/>
                </a:lnTo>
                <a:lnTo>
                  <a:pt x="178" y="416"/>
                </a:lnTo>
                <a:lnTo>
                  <a:pt x="161" y="426"/>
                </a:lnTo>
                <a:lnTo>
                  <a:pt x="138" y="420"/>
                </a:lnTo>
                <a:lnTo>
                  <a:pt x="109" y="416"/>
                </a:lnTo>
                <a:lnTo>
                  <a:pt x="100" y="420"/>
                </a:lnTo>
                <a:lnTo>
                  <a:pt x="92" y="424"/>
                </a:lnTo>
                <a:lnTo>
                  <a:pt x="86" y="428"/>
                </a:lnTo>
                <a:lnTo>
                  <a:pt x="82" y="433"/>
                </a:lnTo>
                <a:lnTo>
                  <a:pt x="73" y="443"/>
                </a:lnTo>
                <a:lnTo>
                  <a:pt x="63" y="453"/>
                </a:lnTo>
                <a:lnTo>
                  <a:pt x="50" y="453"/>
                </a:lnTo>
                <a:lnTo>
                  <a:pt x="35" y="453"/>
                </a:lnTo>
                <a:lnTo>
                  <a:pt x="38" y="474"/>
                </a:lnTo>
                <a:lnTo>
                  <a:pt x="40" y="497"/>
                </a:lnTo>
                <a:lnTo>
                  <a:pt x="15" y="531"/>
                </a:lnTo>
                <a:lnTo>
                  <a:pt x="0" y="552"/>
                </a:lnTo>
                <a:lnTo>
                  <a:pt x="6" y="558"/>
                </a:lnTo>
                <a:lnTo>
                  <a:pt x="17" y="562"/>
                </a:lnTo>
                <a:lnTo>
                  <a:pt x="19" y="570"/>
                </a:lnTo>
                <a:lnTo>
                  <a:pt x="21" y="575"/>
                </a:lnTo>
                <a:lnTo>
                  <a:pt x="25" y="583"/>
                </a:lnTo>
                <a:lnTo>
                  <a:pt x="29" y="587"/>
                </a:lnTo>
                <a:lnTo>
                  <a:pt x="40" y="591"/>
                </a:lnTo>
                <a:lnTo>
                  <a:pt x="54" y="593"/>
                </a:lnTo>
                <a:lnTo>
                  <a:pt x="65" y="593"/>
                </a:lnTo>
                <a:lnTo>
                  <a:pt x="77" y="595"/>
                </a:lnTo>
                <a:lnTo>
                  <a:pt x="90" y="595"/>
                </a:lnTo>
                <a:lnTo>
                  <a:pt x="102" y="598"/>
                </a:lnTo>
                <a:lnTo>
                  <a:pt x="115" y="608"/>
                </a:lnTo>
                <a:lnTo>
                  <a:pt x="130" y="620"/>
                </a:lnTo>
                <a:lnTo>
                  <a:pt x="132" y="625"/>
                </a:lnTo>
                <a:lnTo>
                  <a:pt x="130" y="629"/>
                </a:lnTo>
                <a:lnTo>
                  <a:pt x="127" y="633"/>
                </a:lnTo>
                <a:lnTo>
                  <a:pt x="123" y="635"/>
                </a:lnTo>
                <a:lnTo>
                  <a:pt x="119" y="637"/>
                </a:lnTo>
                <a:lnTo>
                  <a:pt x="115" y="639"/>
                </a:lnTo>
                <a:lnTo>
                  <a:pt x="113" y="643"/>
                </a:lnTo>
                <a:lnTo>
                  <a:pt x="113" y="646"/>
                </a:lnTo>
                <a:lnTo>
                  <a:pt x="138" y="673"/>
                </a:lnTo>
                <a:lnTo>
                  <a:pt x="155" y="687"/>
                </a:lnTo>
                <a:lnTo>
                  <a:pt x="165" y="681"/>
                </a:lnTo>
                <a:lnTo>
                  <a:pt x="175" y="673"/>
                </a:lnTo>
                <a:lnTo>
                  <a:pt x="182" y="675"/>
                </a:lnTo>
                <a:lnTo>
                  <a:pt x="190" y="677"/>
                </a:lnTo>
                <a:lnTo>
                  <a:pt x="192" y="666"/>
                </a:lnTo>
                <a:lnTo>
                  <a:pt x="194" y="656"/>
                </a:lnTo>
                <a:lnTo>
                  <a:pt x="200" y="656"/>
                </a:lnTo>
                <a:lnTo>
                  <a:pt x="203" y="658"/>
                </a:lnTo>
                <a:lnTo>
                  <a:pt x="205" y="664"/>
                </a:lnTo>
                <a:lnTo>
                  <a:pt x="209" y="671"/>
                </a:lnTo>
                <a:lnTo>
                  <a:pt x="211" y="679"/>
                </a:lnTo>
                <a:lnTo>
                  <a:pt x="217" y="689"/>
                </a:lnTo>
                <a:lnTo>
                  <a:pt x="223" y="696"/>
                </a:lnTo>
                <a:lnTo>
                  <a:pt x="232" y="704"/>
                </a:lnTo>
                <a:lnTo>
                  <a:pt x="232" y="725"/>
                </a:lnTo>
                <a:lnTo>
                  <a:pt x="232" y="756"/>
                </a:lnTo>
                <a:lnTo>
                  <a:pt x="234" y="765"/>
                </a:lnTo>
                <a:lnTo>
                  <a:pt x="240" y="773"/>
                </a:lnTo>
                <a:lnTo>
                  <a:pt x="246" y="781"/>
                </a:lnTo>
                <a:lnTo>
                  <a:pt x="251" y="788"/>
                </a:lnTo>
                <a:lnTo>
                  <a:pt x="251" y="796"/>
                </a:lnTo>
                <a:lnTo>
                  <a:pt x="251" y="806"/>
                </a:lnTo>
                <a:lnTo>
                  <a:pt x="253" y="810"/>
                </a:lnTo>
                <a:lnTo>
                  <a:pt x="255" y="811"/>
                </a:lnTo>
                <a:lnTo>
                  <a:pt x="261" y="815"/>
                </a:lnTo>
                <a:lnTo>
                  <a:pt x="267" y="817"/>
                </a:lnTo>
                <a:lnTo>
                  <a:pt x="282" y="817"/>
                </a:lnTo>
                <a:lnTo>
                  <a:pt x="297" y="821"/>
                </a:lnTo>
                <a:lnTo>
                  <a:pt x="309" y="831"/>
                </a:lnTo>
                <a:lnTo>
                  <a:pt x="322" y="842"/>
                </a:lnTo>
                <a:lnTo>
                  <a:pt x="336" y="854"/>
                </a:lnTo>
                <a:lnTo>
                  <a:pt x="351" y="861"/>
                </a:lnTo>
                <a:lnTo>
                  <a:pt x="372" y="865"/>
                </a:lnTo>
                <a:lnTo>
                  <a:pt x="391" y="867"/>
                </a:lnTo>
                <a:lnTo>
                  <a:pt x="397" y="886"/>
                </a:lnTo>
                <a:lnTo>
                  <a:pt x="405" y="905"/>
                </a:lnTo>
                <a:lnTo>
                  <a:pt x="418" y="905"/>
                </a:lnTo>
                <a:lnTo>
                  <a:pt x="434" y="909"/>
                </a:lnTo>
                <a:lnTo>
                  <a:pt x="441" y="932"/>
                </a:lnTo>
                <a:lnTo>
                  <a:pt x="449" y="953"/>
                </a:lnTo>
                <a:lnTo>
                  <a:pt x="460" y="957"/>
                </a:lnTo>
                <a:lnTo>
                  <a:pt x="472" y="957"/>
                </a:lnTo>
                <a:lnTo>
                  <a:pt x="480" y="957"/>
                </a:lnTo>
                <a:lnTo>
                  <a:pt x="487" y="959"/>
                </a:lnTo>
                <a:lnTo>
                  <a:pt x="497" y="963"/>
                </a:lnTo>
                <a:lnTo>
                  <a:pt x="510" y="969"/>
                </a:lnTo>
                <a:lnTo>
                  <a:pt x="518" y="969"/>
                </a:lnTo>
                <a:lnTo>
                  <a:pt x="530" y="967"/>
                </a:lnTo>
                <a:lnTo>
                  <a:pt x="539" y="963"/>
                </a:lnTo>
                <a:lnTo>
                  <a:pt x="549" y="957"/>
                </a:lnTo>
                <a:lnTo>
                  <a:pt x="558" y="953"/>
                </a:lnTo>
                <a:lnTo>
                  <a:pt x="568" y="950"/>
                </a:lnTo>
                <a:lnTo>
                  <a:pt x="576" y="948"/>
                </a:lnTo>
                <a:lnTo>
                  <a:pt x="583" y="948"/>
                </a:lnTo>
                <a:lnTo>
                  <a:pt x="593" y="963"/>
                </a:lnTo>
                <a:lnTo>
                  <a:pt x="606" y="984"/>
                </a:lnTo>
                <a:lnTo>
                  <a:pt x="612" y="984"/>
                </a:lnTo>
                <a:lnTo>
                  <a:pt x="618" y="984"/>
                </a:lnTo>
                <a:lnTo>
                  <a:pt x="622" y="986"/>
                </a:lnTo>
                <a:lnTo>
                  <a:pt x="627" y="988"/>
                </a:lnTo>
                <a:lnTo>
                  <a:pt x="635" y="1000"/>
                </a:lnTo>
                <a:lnTo>
                  <a:pt x="647" y="1021"/>
                </a:lnTo>
                <a:lnTo>
                  <a:pt x="649" y="1023"/>
                </a:lnTo>
                <a:lnTo>
                  <a:pt x="652" y="1024"/>
                </a:lnTo>
                <a:lnTo>
                  <a:pt x="656" y="1024"/>
                </a:lnTo>
                <a:lnTo>
                  <a:pt x="662" y="1023"/>
                </a:lnTo>
                <a:lnTo>
                  <a:pt x="670" y="1019"/>
                </a:lnTo>
                <a:lnTo>
                  <a:pt x="679" y="1017"/>
                </a:lnTo>
                <a:lnTo>
                  <a:pt x="689" y="1036"/>
                </a:lnTo>
                <a:lnTo>
                  <a:pt x="695" y="1059"/>
                </a:lnTo>
                <a:close/>
                <a:moveTo>
                  <a:pt x="710" y="88"/>
                </a:moveTo>
                <a:lnTo>
                  <a:pt x="710" y="86"/>
                </a:lnTo>
                <a:lnTo>
                  <a:pt x="714" y="84"/>
                </a:lnTo>
                <a:lnTo>
                  <a:pt x="716" y="84"/>
                </a:lnTo>
                <a:lnTo>
                  <a:pt x="721" y="86"/>
                </a:lnTo>
                <a:lnTo>
                  <a:pt x="719" y="88"/>
                </a:lnTo>
                <a:lnTo>
                  <a:pt x="714" y="88"/>
                </a:lnTo>
                <a:lnTo>
                  <a:pt x="710" y="88"/>
                </a:lnTo>
                <a:close/>
                <a:moveTo>
                  <a:pt x="721" y="53"/>
                </a:moveTo>
                <a:lnTo>
                  <a:pt x="721" y="59"/>
                </a:lnTo>
                <a:lnTo>
                  <a:pt x="721" y="63"/>
                </a:lnTo>
                <a:lnTo>
                  <a:pt x="723" y="65"/>
                </a:lnTo>
                <a:lnTo>
                  <a:pt x="727" y="67"/>
                </a:lnTo>
                <a:lnTo>
                  <a:pt x="729" y="63"/>
                </a:lnTo>
                <a:lnTo>
                  <a:pt x="727" y="59"/>
                </a:lnTo>
                <a:lnTo>
                  <a:pt x="723" y="55"/>
                </a:lnTo>
                <a:lnTo>
                  <a:pt x="721" y="53"/>
                </a:lnTo>
                <a:close/>
                <a:moveTo>
                  <a:pt x="696" y="50"/>
                </a:moveTo>
                <a:lnTo>
                  <a:pt x="702" y="48"/>
                </a:lnTo>
                <a:lnTo>
                  <a:pt x="708" y="44"/>
                </a:lnTo>
                <a:lnTo>
                  <a:pt x="712" y="48"/>
                </a:lnTo>
                <a:lnTo>
                  <a:pt x="712" y="51"/>
                </a:lnTo>
                <a:lnTo>
                  <a:pt x="710" y="51"/>
                </a:lnTo>
                <a:lnTo>
                  <a:pt x="708" y="51"/>
                </a:lnTo>
                <a:lnTo>
                  <a:pt x="702" y="53"/>
                </a:lnTo>
                <a:lnTo>
                  <a:pt x="696" y="55"/>
                </a:lnTo>
                <a:lnTo>
                  <a:pt x="696" y="53"/>
                </a:lnTo>
                <a:lnTo>
                  <a:pt x="696" y="50"/>
                </a:lnTo>
                <a:close/>
                <a:moveTo>
                  <a:pt x="673" y="67"/>
                </a:moveTo>
                <a:lnTo>
                  <a:pt x="673" y="73"/>
                </a:lnTo>
                <a:lnTo>
                  <a:pt x="672" y="76"/>
                </a:lnTo>
                <a:lnTo>
                  <a:pt x="668" y="78"/>
                </a:lnTo>
                <a:lnTo>
                  <a:pt x="662" y="82"/>
                </a:lnTo>
                <a:lnTo>
                  <a:pt x="660" y="82"/>
                </a:lnTo>
                <a:lnTo>
                  <a:pt x="660" y="78"/>
                </a:lnTo>
                <a:lnTo>
                  <a:pt x="660" y="76"/>
                </a:lnTo>
                <a:lnTo>
                  <a:pt x="660" y="75"/>
                </a:lnTo>
                <a:lnTo>
                  <a:pt x="664" y="69"/>
                </a:lnTo>
                <a:lnTo>
                  <a:pt x="673" y="67"/>
                </a:lnTo>
                <a:close/>
                <a:moveTo>
                  <a:pt x="554" y="23"/>
                </a:moveTo>
                <a:lnTo>
                  <a:pt x="564" y="15"/>
                </a:lnTo>
                <a:lnTo>
                  <a:pt x="570" y="5"/>
                </a:lnTo>
                <a:lnTo>
                  <a:pt x="578" y="2"/>
                </a:lnTo>
                <a:lnTo>
                  <a:pt x="585" y="0"/>
                </a:lnTo>
                <a:lnTo>
                  <a:pt x="593" y="2"/>
                </a:lnTo>
                <a:lnTo>
                  <a:pt x="601" y="9"/>
                </a:lnTo>
                <a:lnTo>
                  <a:pt x="604" y="17"/>
                </a:lnTo>
                <a:lnTo>
                  <a:pt x="606" y="23"/>
                </a:lnTo>
                <a:lnTo>
                  <a:pt x="604" y="27"/>
                </a:lnTo>
                <a:lnTo>
                  <a:pt x="602" y="28"/>
                </a:lnTo>
                <a:lnTo>
                  <a:pt x="599" y="32"/>
                </a:lnTo>
                <a:lnTo>
                  <a:pt x="593" y="34"/>
                </a:lnTo>
                <a:lnTo>
                  <a:pt x="583" y="34"/>
                </a:lnTo>
                <a:lnTo>
                  <a:pt x="574" y="30"/>
                </a:lnTo>
                <a:lnTo>
                  <a:pt x="564" y="30"/>
                </a:lnTo>
                <a:lnTo>
                  <a:pt x="558" y="30"/>
                </a:lnTo>
                <a:lnTo>
                  <a:pt x="554" y="28"/>
                </a:lnTo>
                <a:lnTo>
                  <a:pt x="554" y="2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69" name="Freeform 41"/>
          <p:cNvSpPr>
            <a:spLocks noChangeAspect="1"/>
          </p:cNvSpPr>
          <p:nvPr/>
        </p:nvSpPr>
        <p:spPr bwMode="auto">
          <a:xfrm>
            <a:off x="1828978" y="4590193"/>
            <a:ext cx="933353" cy="729630"/>
          </a:xfrm>
          <a:custGeom>
            <a:avLst/>
            <a:gdLst/>
            <a:ahLst/>
            <a:cxnLst>
              <a:cxn ang="0">
                <a:pos x="504" y="727"/>
              </a:cxn>
              <a:cxn ang="0">
                <a:pos x="566" y="687"/>
              </a:cxn>
              <a:cxn ang="0">
                <a:pos x="602" y="646"/>
              </a:cxn>
              <a:cxn ang="0">
                <a:pos x="635" y="641"/>
              </a:cxn>
              <a:cxn ang="0">
                <a:pos x="683" y="658"/>
              </a:cxn>
              <a:cxn ang="0">
                <a:pos x="727" y="683"/>
              </a:cxn>
              <a:cxn ang="0">
                <a:pos x="761" y="702"/>
              </a:cxn>
              <a:cxn ang="0">
                <a:pos x="825" y="706"/>
              </a:cxn>
              <a:cxn ang="0">
                <a:pos x="905" y="706"/>
              </a:cxn>
              <a:cxn ang="0">
                <a:pos x="955" y="689"/>
              </a:cxn>
              <a:cxn ang="0">
                <a:pos x="932" y="652"/>
              </a:cxn>
              <a:cxn ang="0">
                <a:pos x="925" y="606"/>
              </a:cxn>
              <a:cxn ang="0">
                <a:pos x="886" y="571"/>
              </a:cxn>
              <a:cxn ang="0">
                <a:pos x="857" y="535"/>
              </a:cxn>
              <a:cxn ang="0">
                <a:pos x="823" y="510"/>
              </a:cxn>
              <a:cxn ang="0">
                <a:pos x="779" y="504"/>
              </a:cxn>
              <a:cxn ang="0">
                <a:pos x="727" y="510"/>
              </a:cxn>
              <a:cxn ang="0">
                <a:pos x="679" y="500"/>
              </a:cxn>
              <a:cxn ang="0">
                <a:pos x="627" y="433"/>
              </a:cxn>
              <a:cxn ang="0">
                <a:pos x="552" y="389"/>
              </a:cxn>
              <a:cxn ang="0">
                <a:pos x="491" y="362"/>
              </a:cxn>
              <a:cxn ang="0">
                <a:pos x="481" y="335"/>
              </a:cxn>
              <a:cxn ang="0">
                <a:pos x="462" y="272"/>
              </a:cxn>
              <a:cxn ang="0">
                <a:pos x="439" y="218"/>
              </a:cxn>
              <a:cxn ang="0">
                <a:pos x="422" y="213"/>
              </a:cxn>
              <a:cxn ang="0">
                <a:pos x="385" y="234"/>
              </a:cxn>
              <a:cxn ang="0">
                <a:pos x="349" y="184"/>
              </a:cxn>
              <a:cxn ang="0">
                <a:pos x="360" y="167"/>
              </a:cxn>
              <a:cxn ang="0">
                <a:pos x="295" y="140"/>
              </a:cxn>
              <a:cxn ang="0">
                <a:pos x="251" y="122"/>
              </a:cxn>
              <a:cxn ang="0">
                <a:pos x="245" y="78"/>
              </a:cxn>
              <a:cxn ang="0">
                <a:pos x="249" y="0"/>
              </a:cxn>
              <a:cxn ang="0">
                <a:pos x="207" y="26"/>
              </a:cxn>
              <a:cxn ang="0">
                <a:pos x="169" y="5"/>
              </a:cxn>
              <a:cxn ang="0">
                <a:pos x="146" y="25"/>
              </a:cxn>
              <a:cxn ang="0">
                <a:pos x="119" y="40"/>
              </a:cxn>
              <a:cxn ang="0">
                <a:pos x="100" y="96"/>
              </a:cxn>
              <a:cxn ang="0">
                <a:pos x="40" y="163"/>
              </a:cxn>
              <a:cxn ang="0">
                <a:pos x="32" y="191"/>
              </a:cxn>
              <a:cxn ang="0">
                <a:pos x="0" y="218"/>
              </a:cxn>
              <a:cxn ang="0">
                <a:pos x="27" y="261"/>
              </a:cxn>
              <a:cxn ang="0">
                <a:pos x="65" y="303"/>
              </a:cxn>
              <a:cxn ang="0">
                <a:pos x="67" y="372"/>
              </a:cxn>
              <a:cxn ang="0">
                <a:pos x="57" y="424"/>
              </a:cxn>
              <a:cxn ang="0">
                <a:pos x="61" y="510"/>
              </a:cxn>
              <a:cxn ang="0">
                <a:pos x="75" y="564"/>
              </a:cxn>
              <a:cxn ang="0">
                <a:pos x="92" y="616"/>
              </a:cxn>
              <a:cxn ang="0">
                <a:pos x="161" y="610"/>
              </a:cxn>
              <a:cxn ang="0">
                <a:pos x="247" y="591"/>
              </a:cxn>
              <a:cxn ang="0">
                <a:pos x="311" y="606"/>
              </a:cxn>
              <a:cxn ang="0">
                <a:pos x="357" y="625"/>
              </a:cxn>
              <a:cxn ang="0">
                <a:pos x="383" y="704"/>
              </a:cxn>
              <a:cxn ang="0">
                <a:pos x="405" y="735"/>
              </a:cxn>
              <a:cxn ang="0">
                <a:pos x="428" y="756"/>
              </a:cxn>
            </a:cxnLst>
            <a:rect l="0" t="0" r="r" b="b"/>
            <a:pathLst>
              <a:path w="957" h="775">
                <a:moveTo>
                  <a:pt x="464" y="775"/>
                </a:moveTo>
                <a:lnTo>
                  <a:pt x="476" y="771"/>
                </a:lnTo>
                <a:lnTo>
                  <a:pt x="487" y="765"/>
                </a:lnTo>
                <a:lnTo>
                  <a:pt x="495" y="746"/>
                </a:lnTo>
                <a:lnTo>
                  <a:pt x="504" y="727"/>
                </a:lnTo>
                <a:lnTo>
                  <a:pt x="525" y="725"/>
                </a:lnTo>
                <a:lnTo>
                  <a:pt x="545" y="721"/>
                </a:lnTo>
                <a:lnTo>
                  <a:pt x="552" y="708"/>
                </a:lnTo>
                <a:lnTo>
                  <a:pt x="556" y="698"/>
                </a:lnTo>
                <a:lnTo>
                  <a:pt x="566" y="687"/>
                </a:lnTo>
                <a:lnTo>
                  <a:pt x="575" y="677"/>
                </a:lnTo>
                <a:lnTo>
                  <a:pt x="579" y="667"/>
                </a:lnTo>
                <a:lnTo>
                  <a:pt x="581" y="658"/>
                </a:lnTo>
                <a:lnTo>
                  <a:pt x="593" y="652"/>
                </a:lnTo>
                <a:lnTo>
                  <a:pt x="602" y="646"/>
                </a:lnTo>
                <a:lnTo>
                  <a:pt x="608" y="641"/>
                </a:lnTo>
                <a:lnTo>
                  <a:pt x="612" y="635"/>
                </a:lnTo>
                <a:lnTo>
                  <a:pt x="618" y="633"/>
                </a:lnTo>
                <a:lnTo>
                  <a:pt x="621" y="631"/>
                </a:lnTo>
                <a:lnTo>
                  <a:pt x="635" y="641"/>
                </a:lnTo>
                <a:lnTo>
                  <a:pt x="648" y="652"/>
                </a:lnTo>
                <a:lnTo>
                  <a:pt x="660" y="658"/>
                </a:lnTo>
                <a:lnTo>
                  <a:pt x="669" y="658"/>
                </a:lnTo>
                <a:lnTo>
                  <a:pt x="677" y="658"/>
                </a:lnTo>
                <a:lnTo>
                  <a:pt x="683" y="658"/>
                </a:lnTo>
                <a:lnTo>
                  <a:pt x="689" y="667"/>
                </a:lnTo>
                <a:lnTo>
                  <a:pt x="698" y="677"/>
                </a:lnTo>
                <a:lnTo>
                  <a:pt x="710" y="681"/>
                </a:lnTo>
                <a:lnTo>
                  <a:pt x="719" y="683"/>
                </a:lnTo>
                <a:lnTo>
                  <a:pt x="727" y="683"/>
                </a:lnTo>
                <a:lnTo>
                  <a:pt x="735" y="683"/>
                </a:lnTo>
                <a:lnTo>
                  <a:pt x="744" y="681"/>
                </a:lnTo>
                <a:lnTo>
                  <a:pt x="752" y="681"/>
                </a:lnTo>
                <a:lnTo>
                  <a:pt x="756" y="690"/>
                </a:lnTo>
                <a:lnTo>
                  <a:pt x="761" y="702"/>
                </a:lnTo>
                <a:lnTo>
                  <a:pt x="775" y="702"/>
                </a:lnTo>
                <a:lnTo>
                  <a:pt x="790" y="702"/>
                </a:lnTo>
                <a:lnTo>
                  <a:pt x="794" y="712"/>
                </a:lnTo>
                <a:lnTo>
                  <a:pt x="802" y="717"/>
                </a:lnTo>
                <a:lnTo>
                  <a:pt x="825" y="706"/>
                </a:lnTo>
                <a:lnTo>
                  <a:pt x="850" y="696"/>
                </a:lnTo>
                <a:lnTo>
                  <a:pt x="867" y="704"/>
                </a:lnTo>
                <a:lnTo>
                  <a:pt x="888" y="710"/>
                </a:lnTo>
                <a:lnTo>
                  <a:pt x="888" y="710"/>
                </a:lnTo>
                <a:lnTo>
                  <a:pt x="905" y="706"/>
                </a:lnTo>
                <a:lnTo>
                  <a:pt x="925" y="702"/>
                </a:lnTo>
                <a:lnTo>
                  <a:pt x="936" y="700"/>
                </a:lnTo>
                <a:lnTo>
                  <a:pt x="944" y="698"/>
                </a:lnTo>
                <a:lnTo>
                  <a:pt x="951" y="694"/>
                </a:lnTo>
                <a:lnTo>
                  <a:pt x="955" y="689"/>
                </a:lnTo>
                <a:lnTo>
                  <a:pt x="957" y="677"/>
                </a:lnTo>
                <a:lnTo>
                  <a:pt x="957" y="669"/>
                </a:lnTo>
                <a:lnTo>
                  <a:pt x="953" y="662"/>
                </a:lnTo>
                <a:lnTo>
                  <a:pt x="946" y="658"/>
                </a:lnTo>
                <a:lnTo>
                  <a:pt x="932" y="652"/>
                </a:lnTo>
                <a:lnTo>
                  <a:pt x="923" y="644"/>
                </a:lnTo>
                <a:lnTo>
                  <a:pt x="919" y="635"/>
                </a:lnTo>
                <a:lnTo>
                  <a:pt x="919" y="625"/>
                </a:lnTo>
                <a:lnTo>
                  <a:pt x="921" y="618"/>
                </a:lnTo>
                <a:lnTo>
                  <a:pt x="925" y="606"/>
                </a:lnTo>
                <a:lnTo>
                  <a:pt x="919" y="583"/>
                </a:lnTo>
                <a:lnTo>
                  <a:pt x="909" y="564"/>
                </a:lnTo>
                <a:lnTo>
                  <a:pt x="900" y="566"/>
                </a:lnTo>
                <a:lnTo>
                  <a:pt x="892" y="570"/>
                </a:lnTo>
                <a:lnTo>
                  <a:pt x="886" y="571"/>
                </a:lnTo>
                <a:lnTo>
                  <a:pt x="882" y="571"/>
                </a:lnTo>
                <a:lnTo>
                  <a:pt x="879" y="570"/>
                </a:lnTo>
                <a:lnTo>
                  <a:pt x="877" y="568"/>
                </a:lnTo>
                <a:lnTo>
                  <a:pt x="865" y="547"/>
                </a:lnTo>
                <a:lnTo>
                  <a:pt x="857" y="535"/>
                </a:lnTo>
                <a:lnTo>
                  <a:pt x="852" y="533"/>
                </a:lnTo>
                <a:lnTo>
                  <a:pt x="848" y="531"/>
                </a:lnTo>
                <a:lnTo>
                  <a:pt x="842" y="531"/>
                </a:lnTo>
                <a:lnTo>
                  <a:pt x="836" y="531"/>
                </a:lnTo>
                <a:lnTo>
                  <a:pt x="823" y="510"/>
                </a:lnTo>
                <a:lnTo>
                  <a:pt x="813" y="495"/>
                </a:lnTo>
                <a:lnTo>
                  <a:pt x="806" y="495"/>
                </a:lnTo>
                <a:lnTo>
                  <a:pt x="798" y="497"/>
                </a:lnTo>
                <a:lnTo>
                  <a:pt x="788" y="500"/>
                </a:lnTo>
                <a:lnTo>
                  <a:pt x="779" y="504"/>
                </a:lnTo>
                <a:lnTo>
                  <a:pt x="769" y="510"/>
                </a:lnTo>
                <a:lnTo>
                  <a:pt x="760" y="514"/>
                </a:lnTo>
                <a:lnTo>
                  <a:pt x="748" y="516"/>
                </a:lnTo>
                <a:lnTo>
                  <a:pt x="740" y="516"/>
                </a:lnTo>
                <a:lnTo>
                  <a:pt x="727" y="510"/>
                </a:lnTo>
                <a:lnTo>
                  <a:pt x="717" y="506"/>
                </a:lnTo>
                <a:lnTo>
                  <a:pt x="710" y="504"/>
                </a:lnTo>
                <a:lnTo>
                  <a:pt x="702" y="504"/>
                </a:lnTo>
                <a:lnTo>
                  <a:pt x="690" y="504"/>
                </a:lnTo>
                <a:lnTo>
                  <a:pt x="679" y="500"/>
                </a:lnTo>
                <a:lnTo>
                  <a:pt x="671" y="479"/>
                </a:lnTo>
                <a:lnTo>
                  <a:pt x="664" y="456"/>
                </a:lnTo>
                <a:lnTo>
                  <a:pt x="648" y="452"/>
                </a:lnTo>
                <a:lnTo>
                  <a:pt x="635" y="452"/>
                </a:lnTo>
                <a:lnTo>
                  <a:pt x="627" y="433"/>
                </a:lnTo>
                <a:lnTo>
                  <a:pt x="621" y="414"/>
                </a:lnTo>
                <a:lnTo>
                  <a:pt x="602" y="412"/>
                </a:lnTo>
                <a:lnTo>
                  <a:pt x="581" y="408"/>
                </a:lnTo>
                <a:lnTo>
                  <a:pt x="566" y="401"/>
                </a:lnTo>
                <a:lnTo>
                  <a:pt x="552" y="389"/>
                </a:lnTo>
                <a:lnTo>
                  <a:pt x="539" y="378"/>
                </a:lnTo>
                <a:lnTo>
                  <a:pt x="527" y="368"/>
                </a:lnTo>
                <a:lnTo>
                  <a:pt x="512" y="364"/>
                </a:lnTo>
                <a:lnTo>
                  <a:pt x="497" y="364"/>
                </a:lnTo>
                <a:lnTo>
                  <a:pt x="491" y="362"/>
                </a:lnTo>
                <a:lnTo>
                  <a:pt x="485" y="358"/>
                </a:lnTo>
                <a:lnTo>
                  <a:pt x="483" y="357"/>
                </a:lnTo>
                <a:lnTo>
                  <a:pt x="481" y="353"/>
                </a:lnTo>
                <a:lnTo>
                  <a:pt x="481" y="343"/>
                </a:lnTo>
                <a:lnTo>
                  <a:pt x="481" y="335"/>
                </a:lnTo>
                <a:lnTo>
                  <a:pt x="476" y="328"/>
                </a:lnTo>
                <a:lnTo>
                  <a:pt x="470" y="320"/>
                </a:lnTo>
                <a:lnTo>
                  <a:pt x="464" y="312"/>
                </a:lnTo>
                <a:lnTo>
                  <a:pt x="462" y="303"/>
                </a:lnTo>
                <a:lnTo>
                  <a:pt x="462" y="272"/>
                </a:lnTo>
                <a:lnTo>
                  <a:pt x="462" y="251"/>
                </a:lnTo>
                <a:lnTo>
                  <a:pt x="453" y="243"/>
                </a:lnTo>
                <a:lnTo>
                  <a:pt x="447" y="236"/>
                </a:lnTo>
                <a:lnTo>
                  <a:pt x="441" y="226"/>
                </a:lnTo>
                <a:lnTo>
                  <a:pt x="439" y="218"/>
                </a:lnTo>
                <a:lnTo>
                  <a:pt x="435" y="211"/>
                </a:lnTo>
                <a:lnTo>
                  <a:pt x="433" y="205"/>
                </a:lnTo>
                <a:lnTo>
                  <a:pt x="430" y="203"/>
                </a:lnTo>
                <a:lnTo>
                  <a:pt x="424" y="203"/>
                </a:lnTo>
                <a:lnTo>
                  <a:pt x="422" y="213"/>
                </a:lnTo>
                <a:lnTo>
                  <a:pt x="420" y="224"/>
                </a:lnTo>
                <a:lnTo>
                  <a:pt x="412" y="222"/>
                </a:lnTo>
                <a:lnTo>
                  <a:pt x="405" y="220"/>
                </a:lnTo>
                <a:lnTo>
                  <a:pt x="395" y="228"/>
                </a:lnTo>
                <a:lnTo>
                  <a:pt x="385" y="234"/>
                </a:lnTo>
                <a:lnTo>
                  <a:pt x="368" y="220"/>
                </a:lnTo>
                <a:lnTo>
                  <a:pt x="343" y="193"/>
                </a:lnTo>
                <a:lnTo>
                  <a:pt x="343" y="190"/>
                </a:lnTo>
                <a:lnTo>
                  <a:pt x="345" y="186"/>
                </a:lnTo>
                <a:lnTo>
                  <a:pt x="349" y="184"/>
                </a:lnTo>
                <a:lnTo>
                  <a:pt x="353" y="182"/>
                </a:lnTo>
                <a:lnTo>
                  <a:pt x="357" y="180"/>
                </a:lnTo>
                <a:lnTo>
                  <a:pt x="360" y="176"/>
                </a:lnTo>
                <a:lnTo>
                  <a:pt x="362" y="172"/>
                </a:lnTo>
                <a:lnTo>
                  <a:pt x="360" y="167"/>
                </a:lnTo>
                <a:lnTo>
                  <a:pt x="345" y="155"/>
                </a:lnTo>
                <a:lnTo>
                  <a:pt x="332" y="145"/>
                </a:lnTo>
                <a:lnTo>
                  <a:pt x="320" y="142"/>
                </a:lnTo>
                <a:lnTo>
                  <a:pt x="307" y="142"/>
                </a:lnTo>
                <a:lnTo>
                  <a:pt x="295" y="140"/>
                </a:lnTo>
                <a:lnTo>
                  <a:pt x="284" y="140"/>
                </a:lnTo>
                <a:lnTo>
                  <a:pt x="270" y="138"/>
                </a:lnTo>
                <a:lnTo>
                  <a:pt x="259" y="134"/>
                </a:lnTo>
                <a:lnTo>
                  <a:pt x="255" y="130"/>
                </a:lnTo>
                <a:lnTo>
                  <a:pt x="251" y="122"/>
                </a:lnTo>
                <a:lnTo>
                  <a:pt x="249" y="117"/>
                </a:lnTo>
                <a:lnTo>
                  <a:pt x="247" y="109"/>
                </a:lnTo>
                <a:lnTo>
                  <a:pt x="236" y="105"/>
                </a:lnTo>
                <a:lnTo>
                  <a:pt x="230" y="99"/>
                </a:lnTo>
                <a:lnTo>
                  <a:pt x="245" y="78"/>
                </a:lnTo>
                <a:lnTo>
                  <a:pt x="270" y="44"/>
                </a:lnTo>
                <a:lnTo>
                  <a:pt x="268" y="21"/>
                </a:lnTo>
                <a:lnTo>
                  <a:pt x="265" y="0"/>
                </a:lnTo>
                <a:lnTo>
                  <a:pt x="257" y="0"/>
                </a:lnTo>
                <a:lnTo>
                  <a:pt x="249" y="0"/>
                </a:lnTo>
                <a:lnTo>
                  <a:pt x="240" y="5"/>
                </a:lnTo>
                <a:lnTo>
                  <a:pt x="230" y="9"/>
                </a:lnTo>
                <a:lnTo>
                  <a:pt x="222" y="15"/>
                </a:lnTo>
                <a:lnTo>
                  <a:pt x="215" y="21"/>
                </a:lnTo>
                <a:lnTo>
                  <a:pt x="207" y="26"/>
                </a:lnTo>
                <a:lnTo>
                  <a:pt x="199" y="32"/>
                </a:lnTo>
                <a:lnTo>
                  <a:pt x="190" y="36"/>
                </a:lnTo>
                <a:lnTo>
                  <a:pt x="178" y="40"/>
                </a:lnTo>
                <a:lnTo>
                  <a:pt x="174" y="19"/>
                </a:lnTo>
                <a:lnTo>
                  <a:pt x="169" y="5"/>
                </a:lnTo>
                <a:lnTo>
                  <a:pt x="163" y="5"/>
                </a:lnTo>
                <a:lnTo>
                  <a:pt x="157" y="9"/>
                </a:lnTo>
                <a:lnTo>
                  <a:pt x="151" y="15"/>
                </a:lnTo>
                <a:lnTo>
                  <a:pt x="146" y="21"/>
                </a:lnTo>
                <a:lnTo>
                  <a:pt x="146" y="25"/>
                </a:lnTo>
                <a:lnTo>
                  <a:pt x="144" y="28"/>
                </a:lnTo>
                <a:lnTo>
                  <a:pt x="142" y="32"/>
                </a:lnTo>
                <a:lnTo>
                  <a:pt x="138" y="34"/>
                </a:lnTo>
                <a:lnTo>
                  <a:pt x="130" y="36"/>
                </a:lnTo>
                <a:lnTo>
                  <a:pt x="119" y="40"/>
                </a:lnTo>
                <a:lnTo>
                  <a:pt x="119" y="49"/>
                </a:lnTo>
                <a:lnTo>
                  <a:pt x="117" y="63"/>
                </a:lnTo>
                <a:lnTo>
                  <a:pt x="115" y="73"/>
                </a:lnTo>
                <a:lnTo>
                  <a:pt x="109" y="84"/>
                </a:lnTo>
                <a:lnTo>
                  <a:pt x="100" y="96"/>
                </a:lnTo>
                <a:lnTo>
                  <a:pt x="88" y="107"/>
                </a:lnTo>
                <a:lnTo>
                  <a:pt x="75" y="117"/>
                </a:lnTo>
                <a:lnTo>
                  <a:pt x="61" y="128"/>
                </a:lnTo>
                <a:lnTo>
                  <a:pt x="50" y="149"/>
                </a:lnTo>
                <a:lnTo>
                  <a:pt x="40" y="163"/>
                </a:lnTo>
                <a:lnTo>
                  <a:pt x="36" y="168"/>
                </a:lnTo>
                <a:lnTo>
                  <a:pt x="32" y="174"/>
                </a:lnTo>
                <a:lnTo>
                  <a:pt x="32" y="180"/>
                </a:lnTo>
                <a:lnTo>
                  <a:pt x="32" y="186"/>
                </a:lnTo>
                <a:lnTo>
                  <a:pt x="32" y="191"/>
                </a:lnTo>
                <a:lnTo>
                  <a:pt x="29" y="197"/>
                </a:lnTo>
                <a:lnTo>
                  <a:pt x="27" y="201"/>
                </a:lnTo>
                <a:lnTo>
                  <a:pt x="21" y="207"/>
                </a:lnTo>
                <a:lnTo>
                  <a:pt x="11" y="213"/>
                </a:lnTo>
                <a:lnTo>
                  <a:pt x="0" y="218"/>
                </a:lnTo>
                <a:lnTo>
                  <a:pt x="5" y="230"/>
                </a:lnTo>
                <a:lnTo>
                  <a:pt x="9" y="243"/>
                </a:lnTo>
                <a:lnTo>
                  <a:pt x="13" y="249"/>
                </a:lnTo>
                <a:lnTo>
                  <a:pt x="19" y="255"/>
                </a:lnTo>
                <a:lnTo>
                  <a:pt x="27" y="261"/>
                </a:lnTo>
                <a:lnTo>
                  <a:pt x="38" y="266"/>
                </a:lnTo>
                <a:lnTo>
                  <a:pt x="44" y="274"/>
                </a:lnTo>
                <a:lnTo>
                  <a:pt x="55" y="289"/>
                </a:lnTo>
                <a:lnTo>
                  <a:pt x="61" y="295"/>
                </a:lnTo>
                <a:lnTo>
                  <a:pt x="65" y="303"/>
                </a:lnTo>
                <a:lnTo>
                  <a:pt x="69" y="312"/>
                </a:lnTo>
                <a:lnTo>
                  <a:pt x="73" y="324"/>
                </a:lnTo>
                <a:lnTo>
                  <a:pt x="76" y="345"/>
                </a:lnTo>
                <a:lnTo>
                  <a:pt x="78" y="360"/>
                </a:lnTo>
                <a:lnTo>
                  <a:pt x="67" y="372"/>
                </a:lnTo>
                <a:lnTo>
                  <a:pt x="57" y="383"/>
                </a:lnTo>
                <a:lnTo>
                  <a:pt x="59" y="389"/>
                </a:lnTo>
                <a:lnTo>
                  <a:pt x="61" y="397"/>
                </a:lnTo>
                <a:lnTo>
                  <a:pt x="59" y="410"/>
                </a:lnTo>
                <a:lnTo>
                  <a:pt x="57" y="424"/>
                </a:lnTo>
                <a:lnTo>
                  <a:pt x="61" y="437"/>
                </a:lnTo>
                <a:lnTo>
                  <a:pt x="65" y="449"/>
                </a:lnTo>
                <a:lnTo>
                  <a:pt x="55" y="472"/>
                </a:lnTo>
                <a:lnTo>
                  <a:pt x="46" y="495"/>
                </a:lnTo>
                <a:lnTo>
                  <a:pt x="61" y="510"/>
                </a:lnTo>
                <a:lnTo>
                  <a:pt x="76" y="525"/>
                </a:lnTo>
                <a:lnTo>
                  <a:pt x="78" y="535"/>
                </a:lnTo>
                <a:lnTo>
                  <a:pt x="78" y="545"/>
                </a:lnTo>
                <a:lnTo>
                  <a:pt x="76" y="554"/>
                </a:lnTo>
                <a:lnTo>
                  <a:pt x="75" y="564"/>
                </a:lnTo>
                <a:lnTo>
                  <a:pt x="73" y="575"/>
                </a:lnTo>
                <a:lnTo>
                  <a:pt x="75" y="585"/>
                </a:lnTo>
                <a:lnTo>
                  <a:pt x="76" y="596"/>
                </a:lnTo>
                <a:lnTo>
                  <a:pt x="82" y="610"/>
                </a:lnTo>
                <a:lnTo>
                  <a:pt x="92" y="616"/>
                </a:lnTo>
                <a:lnTo>
                  <a:pt x="101" y="618"/>
                </a:lnTo>
                <a:lnTo>
                  <a:pt x="111" y="619"/>
                </a:lnTo>
                <a:lnTo>
                  <a:pt x="121" y="618"/>
                </a:lnTo>
                <a:lnTo>
                  <a:pt x="140" y="614"/>
                </a:lnTo>
                <a:lnTo>
                  <a:pt x="161" y="610"/>
                </a:lnTo>
                <a:lnTo>
                  <a:pt x="174" y="608"/>
                </a:lnTo>
                <a:lnTo>
                  <a:pt x="190" y="608"/>
                </a:lnTo>
                <a:lnTo>
                  <a:pt x="205" y="610"/>
                </a:lnTo>
                <a:lnTo>
                  <a:pt x="218" y="608"/>
                </a:lnTo>
                <a:lnTo>
                  <a:pt x="247" y="591"/>
                </a:lnTo>
                <a:lnTo>
                  <a:pt x="265" y="579"/>
                </a:lnTo>
                <a:lnTo>
                  <a:pt x="274" y="595"/>
                </a:lnTo>
                <a:lnTo>
                  <a:pt x="282" y="610"/>
                </a:lnTo>
                <a:lnTo>
                  <a:pt x="295" y="610"/>
                </a:lnTo>
                <a:lnTo>
                  <a:pt x="311" y="606"/>
                </a:lnTo>
                <a:lnTo>
                  <a:pt x="320" y="606"/>
                </a:lnTo>
                <a:lnTo>
                  <a:pt x="330" y="606"/>
                </a:lnTo>
                <a:lnTo>
                  <a:pt x="339" y="610"/>
                </a:lnTo>
                <a:lnTo>
                  <a:pt x="349" y="616"/>
                </a:lnTo>
                <a:lnTo>
                  <a:pt x="357" y="625"/>
                </a:lnTo>
                <a:lnTo>
                  <a:pt x="362" y="637"/>
                </a:lnTo>
                <a:lnTo>
                  <a:pt x="366" y="654"/>
                </a:lnTo>
                <a:lnTo>
                  <a:pt x="366" y="679"/>
                </a:lnTo>
                <a:lnTo>
                  <a:pt x="376" y="692"/>
                </a:lnTo>
                <a:lnTo>
                  <a:pt x="383" y="704"/>
                </a:lnTo>
                <a:lnTo>
                  <a:pt x="380" y="712"/>
                </a:lnTo>
                <a:lnTo>
                  <a:pt x="378" y="725"/>
                </a:lnTo>
                <a:lnTo>
                  <a:pt x="385" y="731"/>
                </a:lnTo>
                <a:lnTo>
                  <a:pt x="395" y="733"/>
                </a:lnTo>
                <a:lnTo>
                  <a:pt x="405" y="735"/>
                </a:lnTo>
                <a:lnTo>
                  <a:pt x="410" y="735"/>
                </a:lnTo>
                <a:lnTo>
                  <a:pt x="418" y="740"/>
                </a:lnTo>
                <a:lnTo>
                  <a:pt x="422" y="744"/>
                </a:lnTo>
                <a:lnTo>
                  <a:pt x="426" y="750"/>
                </a:lnTo>
                <a:lnTo>
                  <a:pt x="428" y="756"/>
                </a:lnTo>
                <a:lnTo>
                  <a:pt x="433" y="761"/>
                </a:lnTo>
                <a:lnTo>
                  <a:pt x="439" y="765"/>
                </a:lnTo>
                <a:lnTo>
                  <a:pt x="449" y="771"/>
                </a:lnTo>
                <a:lnTo>
                  <a:pt x="464" y="775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0" name="Freeform 42"/>
          <p:cNvSpPr>
            <a:spLocks noChangeAspect="1"/>
          </p:cNvSpPr>
          <p:nvPr/>
        </p:nvSpPr>
        <p:spPr bwMode="auto">
          <a:xfrm>
            <a:off x="1812251" y="5122955"/>
            <a:ext cx="504033" cy="365973"/>
          </a:xfrm>
          <a:custGeom>
            <a:avLst/>
            <a:gdLst/>
            <a:ahLst/>
            <a:cxnLst>
              <a:cxn ang="0">
                <a:pos x="138" y="353"/>
              </a:cxn>
              <a:cxn ang="0">
                <a:pos x="157" y="372"/>
              </a:cxn>
              <a:cxn ang="0">
                <a:pos x="176" y="386"/>
              </a:cxn>
              <a:cxn ang="0">
                <a:pos x="209" y="376"/>
              </a:cxn>
              <a:cxn ang="0">
                <a:pos x="219" y="338"/>
              </a:cxn>
              <a:cxn ang="0">
                <a:pos x="232" y="332"/>
              </a:cxn>
              <a:cxn ang="0">
                <a:pos x="234" y="324"/>
              </a:cxn>
              <a:cxn ang="0">
                <a:pos x="249" y="315"/>
              </a:cxn>
              <a:cxn ang="0">
                <a:pos x="261" y="300"/>
              </a:cxn>
              <a:cxn ang="0">
                <a:pos x="270" y="294"/>
              </a:cxn>
              <a:cxn ang="0">
                <a:pos x="288" y="294"/>
              </a:cxn>
              <a:cxn ang="0">
                <a:pos x="295" y="286"/>
              </a:cxn>
              <a:cxn ang="0">
                <a:pos x="297" y="257"/>
              </a:cxn>
              <a:cxn ang="0">
                <a:pos x="284" y="196"/>
              </a:cxn>
              <a:cxn ang="0">
                <a:pos x="301" y="154"/>
              </a:cxn>
              <a:cxn ang="0">
                <a:pos x="320" y="138"/>
              </a:cxn>
              <a:cxn ang="0">
                <a:pos x="334" y="140"/>
              </a:cxn>
              <a:cxn ang="0">
                <a:pos x="336" y="184"/>
              </a:cxn>
              <a:cxn ang="0">
                <a:pos x="389" y="209"/>
              </a:cxn>
              <a:cxn ang="0">
                <a:pos x="435" y="209"/>
              </a:cxn>
              <a:cxn ang="0">
                <a:pos x="485" y="211"/>
              </a:cxn>
              <a:cxn ang="0">
                <a:pos x="516" y="196"/>
              </a:cxn>
              <a:cxn ang="0">
                <a:pos x="491" y="186"/>
              </a:cxn>
              <a:cxn ang="0">
                <a:pos x="478" y="171"/>
              </a:cxn>
              <a:cxn ang="0">
                <a:pos x="462" y="156"/>
              </a:cxn>
              <a:cxn ang="0">
                <a:pos x="437" y="152"/>
              </a:cxn>
              <a:cxn ang="0">
                <a:pos x="435" y="125"/>
              </a:cxn>
              <a:cxn ang="0">
                <a:pos x="418" y="75"/>
              </a:cxn>
              <a:cxn ang="0">
                <a:pos x="401" y="37"/>
              </a:cxn>
              <a:cxn ang="0">
                <a:pos x="372" y="27"/>
              </a:cxn>
              <a:cxn ang="0">
                <a:pos x="334" y="31"/>
              </a:cxn>
              <a:cxn ang="0">
                <a:pos x="299" y="12"/>
              </a:cxn>
              <a:cxn ang="0">
                <a:pos x="242" y="29"/>
              </a:cxn>
              <a:cxn ang="0">
                <a:pos x="192" y="35"/>
              </a:cxn>
              <a:cxn ang="0">
                <a:pos x="153" y="39"/>
              </a:cxn>
              <a:cxn ang="0">
                <a:pos x="134" y="31"/>
              </a:cxn>
              <a:cxn ang="0">
                <a:pos x="125" y="44"/>
              </a:cxn>
              <a:cxn ang="0">
                <a:pos x="123" y="67"/>
              </a:cxn>
              <a:cxn ang="0">
                <a:pos x="121" y="75"/>
              </a:cxn>
              <a:cxn ang="0">
                <a:pos x="77" y="85"/>
              </a:cxn>
              <a:cxn ang="0">
                <a:pos x="52" y="79"/>
              </a:cxn>
              <a:cxn ang="0">
                <a:pos x="33" y="111"/>
              </a:cxn>
              <a:cxn ang="0">
                <a:pos x="8" y="152"/>
              </a:cxn>
              <a:cxn ang="0">
                <a:pos x="0" y="169"/>
              </a:cxn>
              <a:cxn ang="0">
                <a:pos x="8" y="188"/>
              </a:cxn>
              <a:cxn ang="0">
                <a:pos x="36" y="221"/>
              </a:cxn>
              <a:cxn ang="0">
                <a:pos x="63" y="246"/>
              </a:cxn>
              <a:cxn ang="0">
                <a:pos x="94" y="292"/>
              </a:cxn>
              <a:cxn ang="0">
                <a:pos x="119" y="323"/>
              </a:cxn>
              <a:cxn ang="0">
                <a:pos x="121" y="332"/>
              </a:cxn>
              <a:cxn ang="0">
                <a:pos x="119" y="349"/>
              </a:cxn>
            </a:cxnLst>
            <a:rect l="0" t="0" r="r" b="b"/>
            <a:pathLst>
              <a:path w="516" h="388">
                <a:moveTo>
                  <a:pt x="119" y="349"/>
                </a:moveTo>
                <a:lnTo>
                  <a:pt x="128" y="351"/>
                </a:lnTo>
                <a:lnTo>
                  <a:pt x="138" y="353"/>
                </a:lnTo>
                <a:lnTo>
                  <a:pt x="146" y="359"/>
                </a:lnTo>
                <a:lnTo>
                  <a:pt x="152" y="363"/>
                </a:lnTo>
                <a:lnTo>
                  <a:pt x="157" y="372"/>
                </a:lnTo>
                <a:lnTo>
                  <a:pt x="163" y="378"/>
                </a:lnTo>
                <a:lnTo>
                  <a:pt x="171" y="382"/>
                </a:lnTo>
                <a:lnTo>
                  <a:pt x="176" y="386"/>
                </a:lnTo>
                <a:lnTo>
                  <a:pt x="190" y="388"/>
                </a:lnTo>
                <a:lnTo>
                  <a:pt x="205" y="386"/>
                </a:lnTo>
                <a:lnTo>
                  <a:pt x="209" y="376"/>
                </a:lnTo>
                <a:lnTo>
                  <a:pt x="213" y="367"/>
                </a:lnTo>
                <a:lnTo>
                  <a:pt x="215" y="353"/>
                </a:lnTo>
                <a:lnTo>
                  <a:pt x="219" y="338"/>
                </a:lnTo>
                <a:lnTo>
                  <a:pt x="224" y="336"/>
                </a:lnTo>
                <a:lnTo>
                  <a:pt x="230" y="332"/>
                </a:lnTo>
                <a:lnTo>
                  <a:pt x="232" y="332"/>
                </a:lnTo>
                <a:lnTo>
                  <a:pt x="234" y="330"/>
                </a:lnTo>
                <a:lnTo>
                  <a:pt x="236" y="326"/>
                </a:lnTo>
                <a:lnTo>
                  <a:pt x="234" y="324"/>
                </a:lnTo>
                <a:lnTo>
                  <a:pt x="242" y="326"/>
                </a:lnTo>
                <a:lnTo>
                  <a:pt x="249" y="326"/>
                </a:lnTo>
                <a:lnTo>
                  <a:pt x="249" y="315"/>
                </a:lnTo>
                <a:lnTo>
                  <a:pt x="251" y="303"/>
                </a:lnTo>
                <a:lnTo>
                  <a:pt x="255" y="301"/>
                </a:lnTo>
                <a:lnTo>
                  <a:pt x="261" y="300"/>
                </a:lnTo>
                <a:lnTo>
                  <a:pt x="265" y="296"/>
                </a:lnTo>
                <a:lnTo>
                  <a:pt x="265" y="288"/>
                </a:lnTo>
                <a:lnTo>
                  <a:pt x="270" y="294"/>
                </a:lnTo>
                <a:lnTo>
                  <a:pt x="276" y="296"/>
                </a:lnTo>
                <a:lnTo>
                  <a:pt x="282" y="296"/>
                </a:lnTo>
                <a:lnTo>
                  <a:pt x="288" y="294"/>
                </a:lnTo>
                <a:lnTo>
                  <a:pt x="290" y="292"/>
                </a:lnTo>
                <a:lnTo>
                  <a:pt x="293" y="290"/>
                </a:lnTo>
                <a:lnTo>
                  <a:pt x="295" y="286"/>
                </a:lnTo>
                <a:lnTo>
                  <a:pt x="297" y="280"/>
                </a:lnTo>
                <a:lnTo>
                  <a:pt x="297" y="271"/>
                </a:lnTo>
                <a:lnTo>
                  <a:pt x="297" y="257"/>
                </a:lnTo>
                <a:lnTo>
                  <a:pt x="292" y="240"/>
                </a:lnTo>
                <a:lnTo>
                  <a:pt x="286" y="219"/>
                </a:lnTo>
                <a:lnTo>
                  <a:pt x="284" y="196"/>
                </a:lnTo>
                <a:lnTo>
                  <a:pt x="286" y="175"/>
                </a:lnTo>
                <a:lnTo>
                  <a:pt x="293" y="163"/>
                </a:lnTo>
                <a:lnTo>
                  <a:pt x="301" y="154"/>
                </a:lnTo>
                <a:lnTo>
                  <a:pt x="307" y="146"/>
                </a:lnTo>
                <a:lnTo>
                  <a:pt x="315" y="142"/>
                </a:lnTo>
                <a:lnTo>
                  <a:pt x="320" y="138"/>
                </a:lnTo>
                <a:lnTo>
                  <a:pt x="326" y="136"/>
                </a:lnTo>
                <a:lnTo>
                  <a:pt x="330" y="138"/>
                </a:lnTo>
                <a:lnTo>
                  <a:pt x="334" y="140"/>
                </a:lnTo>
                <a:lnTo>
                  <a:pt x="326" y="161"/>
                </a:lnTo>
                <a:lnTo>
                  <a:pt x="320" y="182"/>
                </a:lnTo>
                <a:lnTo>
                  <a:pt x="336" y="184"/>
                </a:lnTo>
                <a:lnTo>
                  <a:pt x="351" y="184"/>
                </a:lnTo>
                <a:lnTo>
                  <a:pt x="370" y="198"/>
                </a:lnTo>
                <a:lnTo>
                  <a:pt x="389" y="209"/>
                </a:lnTo>
                <a:lnTo>
                  <a:pt x="405" y="206"/>
                </a:lnTo>
                <a:lnTo>
                  <a:pt x="420" y="200"/>
                </a:lnTo>
                <a:lnTo>
                  <a:pt x="435" y="209"/>
                </a:lnTo>
                <a:lnTo>
                  <a:pt x="455" y="219"/>
                </a:lnTo>
                <a:lnTo>
                  <a:pt x="470" y="217"/>
                </a:lnTo>
                <a:lnTo>
                  <a:pt x="485" y="211"/>
                </a:lnTo>
                <a:lnTo>
                  <a:pt x="501" y="206"/>
                </a:lnTo>
                <a:lnTo>
                  <a:pt x="516" y="196"/>
                </a:lnTo>
                <a:lnTo>
                  <a:pt x="516" y="196"/>
                </a:lnTo>
                <a:lnTo>
                  <a:pt x="516" y="196"/>
                </a:lnTo>
                <a:lnTo>
                  <a:pt x="501" y="192"/>
                </a:lnTo>
                <a:lnTo>
                  <a:pt x="491" y="186"/>
                </a:lnTo>
                <a:lnTo>
                  <a:pt x="485" y="182"/>
                </a:lnTo>
                <a:lnTo>
                  <a:pt x="480" y="177"/>
                </a:lnTo>
                <a:lnTo>
                  <a:pt x="478" y="171"/>
                </a:lnTo>
                <a:lnTo>
                  <a:pt x="474" y="165"/>
                </a:lnTo>
                <a:lnTo>
                  <a:pt x="470" y="161"/>
                </a:lnTo>
                <a:lnTo>
                  <a:pt x="462" y="156"/>
                </a:lnTo>
                <a:lnTo>
                  <a:pt x="457" y="156"/>
                </a:lnTo>
                <a:lnTo>
                  <a:pt x="447" y="154"/>
                </a:lnTo>
                <a:lnTo>
                  <a:pt x="437" y="152"/>
                </a:lnTo>
                <a:lnTo>
                  <a:pt x="430" y="146"/>
                </a:lnTo>
                <a:lnTo>
                  <a:pt x="432" y="133"/>
                </a:lnTo>
                <a:lnTo>
                  <a:pt x="435" y="125"/>
                </a:lnTo>
                <a:lnTo>
                  <a:pt x="428" y="113"/>
                </a:lnTo>
                <a:lnTo>
                  <a:pt x="418" y="100"/>
                </a:lnTo>
                <a:lnTo>
                  <a:pt x="418" y="75"/>
                </a:lnTo>
                <a:lnTo>
                  <a:pt x="414" y="58"/>
                </a:lnTo>
                <a:lnTo>
                  <a:pt x="409" y="46"/>
                </a:lnTo>
                <a:lnTo>
                  <a:pt x="401" y="37"/>
                </a:lnTo>
                <a:lnTo>
                  <a:pt x="391" y="31"/>
                </a:lnTo>
                <a:lnTo>
                  <a:pt x="382" y="27"/>
                </a:lnTo>
                <a:lnTo>
                  <a:pt x="372" y="27"/>
                </a:lnTo>
                <a:lnTo>
                  <a:pt x="363" y="27"/>
                </a:lnTo>
                <a:lnTo>
                  <a:pt x="347" y="31"/>
                </a:lnTo>
                <a:lnTo>
                  <a:pt x="334" y="31"/>
                </a:lnTo>
                <a:lnTo>
                  <a:pt x="326" y="16"/>
                </a:lnTo>
                <a:lnTo>
                  <a:pt x="317" y="0"/>
                </a:lnTo>
                <a:lnTo>
                  <a:pt x="299" y="12"/>
                </a:lnTo>
                <a:lnTo>
                  <a:pt x="270" y="29"/>
                </a:lnTo>
                <a:lnTo>
                  <a:pt x="257" y="31"/>
                </a:lnTo>
                <a:lnTo>
                  <a:pt x="242" y="29"/>
                </a:lnTo>
                <a:lnTo>
                  <a:pt x="226" y="29"/>
                </a:lnTo>
                <a:lnTo>
                  <a:pt x="213" y="31"/>
                </a:lnTo>
                <a:lnTo>
                  <a:pt x="192" y="35"/>
                </a:lnTo>
                <a:lnTo>
                  <a:pt x="173" y="39"/>
                </a:lnTo>
                <a:lnTo>
                  <a:pt x="163" y="40"/>
                </a:lnTo>
                <a:lnTo>
                  <a:pt x="153" y="39"/>
                </a:lnTo>
                <a:lnTo>
                  <a:pt x="144" y="37"/>
                </a:lnTo>
                <a:lnTo>
                  <a:pt x="134" y="31"/>
                </a:lnTo>
                <a:lnTo>
                  <a:pt x="134" y="31"/>
                </a:lnTo>
                <a:lnTo>
                  <a:pt x="134" y="31"/>
                </a:lnTo>
                <a:lnTo>
                  <a:pt x="128" y="37"/>
                </a:lnTo>
                <a:lnTo>
                  <a:pt x="125" y="44"/>
                </a:lnTo>
                <a:lnTo>
                  <a:pt x="123" y="54"/>
                </a:lnTo>
                <a:lnTo>
                  <a:pt x="123" y="63"/>
                </a:lnTo>
                <a:lnTo>
                  <a:pt x="123" y="67"/>
                </a:lnTo>
                <a:lnTo>
                  <a:pt x="123" y="71"/>
                </a:lnTo>
                <a:lnTo>
                  <a:pt x="123" y="75"/>
                </a:lnTo>
                <a:lnTo>
                  <a:pt x="121" y="75"/>
                </a:lnTo>
                <a:lnTo>
                  <a:pt x="104" y="81"/>
                </a:lnTo>
                <a:lnTo>
                  <a:pt x="86" y="87"/>
                </a:lnTo>
                <a:lnTo>
                  <a:pt x="77" y="85"/>
                </a:lnTo>
                <a:lnTo>
                  <a:pt x="65" y="79"/>
                </a:lnTo>
                <a:lnTo>
                  <a:pt x="59" y="79"/>
                </a:lnTo>
                <a:lnTo>
                  <a:pt x="52" y="79"/>
                </a:lnTo>
                <a:lnTo>
                  <a:pt x="44" y="83"/>
                </a:lnTo>
                <a:lnTo>
                  <a:pt x="36" y="90"/>
                </a:lnTo>
                <a:lnTo>
                  <a:pt x="33" y="111"/>
                </a:lnTo>
                <a:lnTo>
                  <a:pt x="27" y="131"/>
                </a:lnTo>
                <a:lnTo>
                  <a:pt x="17" y="142"/>
                </a:lnTo>
                <a:lnTo>
                  <a:pt x="8" y="152"/>
                </a:lnTo>
                <a:lnTo>
                  <a:pt x="4" y="158"/>
                </a:lnTo>
                <a:lnTo>
                  <a:pt x="2" y="163"/>
                </a:lnTo>
                <a:lnTo>
                  <a:pt x="0" y="169"/>
                </a:lnTo>
                <a:lnTo>
                  <a:pt x="0" y="173"/>
                </a:lnTo>
                <a:lnTo>
                  <a:pt x="2" y="181"/>
                </a:lnTo>
                <a:lnTo>
                  <a:pt x="8" y="188"/>
                </a:lnTo>
                <a:lnTo>
                  <a:pt x="15" y="198"/>
                </a:lnTo>
                <a:lnTo>
                  <a:pt x="27" y="209"/>
                </a:lnTo>
                <a:lnTo>
                  <a:pt x="36" y="221"/>
                </a:lnTo>
                <a:lnTo>
                  <a:pt x="46" y="234"/>
                </a:lnTo>
                <a:lnTo>
                  <a:pt x="54" y="240"/>
                </a:lnTo>
                <a:lnTo>
                  <a:pt x="63" y="246"/>
                </a:lnTo>
                <a:lnTo>
                  <a:pt x="71" y="263"/>
                </a:lnTo>
                <a:lnTo>
                  <a:pt x="79" y="282"/>
                </a:lnTo>
                <a:lnTo>
                  <a:pt x="94" y="292"/>
                </a:lnTo>
                <a:lnTo>
                  <a:pt x="107" y="300"/>
                </a:lnTo>
                <a:lnTo>
                  <a:pt x="113" y="315"/>
                </a:lnTo>
                <a:lnTo>
                  <a:pt x="119" y="323"/>
                </a:lnTo>
                <a:lnTo>
                  <a:pt x="121" y="324"/>
                </a:lnTo>
                <a:lnTo>
                  <a:pt x="121" y="328"/>
                </a:lnTo>
                <a:lnTo>
                  <a:pt x="121" y="332"/>
                </a:lnTo>
                <a:lnTo>
                  <a:pt x="121" y="336"/>
                </a:lnTo>
                <a:lnTo>
                  <a:pt x="121" y="344"/>
                </a:lnTo>
                <a:lnTo>
                  <a:pt x="119" y="349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1" name="Freeform 43"/>
          <p:cNvSpPr>
            <a:spLocks noChangeAspect="1"/>
          </p:cNvSpPr>
          <p:nvPr/>
        </p:nvSpPr>
        <p:spPr bwMode="auto">
          <a:xfrm>
            <a:off x="1989547" y="5236437"/>
            <a:ext cx="326729" cy="440094"/>
          </a:xfrm>
          <a:custGeom>
            <a:avLst/>
            <a:gdLst/>
            <a:ahLst/>
            <a:cxnLst>
              <a:cxn ang="0">
                <a:pos x="23" y="250"/>
              </a:cxn>
              <a:cxn ang="0">
                <a:pos x="19" y="281"/>
              </a:cxn>
              <a:cxn ang="0">
                <a:pos x="21" y="306"/>
              </a:cxn>
              <a:cxn ang="0">
                <a:pos x="0" y="348"/>
              </a:cxn>
              <a:cxn ang="0">
                <a:pos x="10" y="357"/>
              </a:cxn>
              <a:cxn ang="0">
                <a:pos x="37" y="363"/>
              </a:cxn>
              <a:cxn ang="0">
                <a:pos x="44" y="365"/>
              </a:cxn>
              <a:cxn ang="0">
                <a:pos x="54" y="357"/>
              </a:cxn>
              <a:cxn ang="0">
                <a:pos x="56" y="375"/>
              </a:cxn>
              <a:cxn ang="0">
                <a:pos x="52" y="392"/>
              </a:cxn>
              <a:cxn ang="0">
                <a:pos x="64" y="394"/>
              </a:cxn>
              <a:cxn ang="0">
                <a:pos x="81" y="400"/>
              </a:cxn>
              <a:cxn ang="0">
                <a:pos x="98" y="411"/>
              </a:cxn>
              <a:cxn ang="0">
                <a:pos x="106" y="409"/>
              </a:cxn>
              <a:cxn ang="0">
                <a:pos x="111" y="415"/>
              </a:cxn>
              <a:cxn ang="0">
                <a:pos x="100" y="425"/>
              </a:cxn>
              <a:cxn ang="0">
                <a:pos x="85" y="434"/>
              </a:cxn>
              <a:cxn ang="0">
                <a:pos x="87" y="450"/>
              </a:cxn>
              <a:cxn ang="0">
                <a:pos x="98" y="448"/>
              </a:cxn>
              <a:cxn ang="0">
                <a:pos x="113" y="450"/>
              </a:cxn>
              <a:cxn ang="0">
                <a:pos x="119" y="461"/>
              </a:cxn>
              <a:cxn ang="0">
                <a:pos x="133" y="459"/>
              </a:cxn>
              <a:cxn ang="0">
                <a:pos x="154" y="459"/>
              </a:cxn>
              <a:cxn ang="0">
                <a:pos x="181" y="461"/>
              </a:cxn>
              <a:cxn ang="0">
                <a:pos x="215" y="440"/>
              </a:cxn>
              <a:cxn ang="0">
                <a:pos x="215" y="405"/>
              </a:cxn>
              <a:cxn ang="0">
                <a:pos x="229" y="394"/>
              </a:cxn>
              <a:cxn ang="0">
                <a:pos x="229" y="369"/>
              </a:cxn>
              <a:cxn ang="0">
                <a:pos x="215" y="334"/>
              </a:cxn>
              <a:cxn ang="0">
                <a:pos x="227" y="311"/>
              </a:cxn>
              <a:cxn ang="0">
                <a:pos x="240" y="298"/>
              </a:cxn>
              <a:cxn ang="0">
                <a:pos x="267" y="277"/>
              </a:cxn>
              <a:cxn ang="0">
                <a:pos x="288" y="284"/>
              </a:cxn>
              <a:cxn ang="0">
                <a:pos x="301" y="275"/>
              </a:cxn>
              <a:cxn ang="0">
                <a:pos x="300" y="261"/>
              </a:cxn>
              <a:cxn ang="0">
                <a:pos x="309" y="242"/>
              </a:cxn>
              <a:cxn ang="0">
                <a:pos x="319" y="202"/>
              </a:cxn>
              <a:cxn ang="0">
                <a:pos x="309" y="167"/>
              </a:cxn>
              <a:cxn ang="0">
                <a:pos x="315" y="142"/>
              </a:cxn>
              <a:cxn ang="0">
                <a:pos x="323" y="135"/>
              </a:cxn>
              <a:cxn ang="0">
                <a:pos x="319" y="116"/>
              </a:cxn>
              <a:cxn ang="0">
                <a:pos x="334" y="60"/>
              </a:cxn>
              <a:cxn ang="0">
                <a:pos x="319" y="70"/>
              </a:cxn>
              <a:cxn ang="0">
                <a:pos x="273" y="83"/>
              </a:cxn>
              <a:cxn ang="0">
                <a:pos x="223" y="70"/>
              </a:cxn>
              <a:cxn ang="0">
                <a:pos x="169" y="48"/>
              </a:cxn>
              <a:cxn ang="0">
                <a:pos x="144" y="25"/>
              </a:cxn>
              <a:cxn ang="0">
                <a:pos x="144" y="0"/>
              </a:cxn>
              <a:cxn ang="0">
                <a:pos x="125" y="10"/>
              </a:cxn>
              <a:cxn ang="0">
                <a:pos x="104" y="39"/>
              </a:cxn>
              <a:cxn ang="0">
                <a:pos x="110" y="104"/>
              </a:cxn>
              <a:cxn ang="0">
                <a:pos x="115" y="144"/>
              </a:cxn>
              <a:cxn ang="0">
                <a:pos x="108" y="156"/>
              </a:cxn>
              <a:cxn ang="0">
                <a:pos x="94" y="160"/>
              </a:cxn>
              <a:cxn ang="0">
                <a:pos x="83" y="160"/>
              </a:cxn>
              <a:cxn ang="0">
                <a:pos x="69" y="167"/>
              </a:cxn>
              <a:cxn ang="0">
                <a:pos x="60" y="190"/>
              </a:cxn>
              <a:cxn ang="0">
                <a:pos x="52" y="194"/>
              </a:cxn>
              <a:cxn ang="0">
                <a:pos x="42" y="200"/>
              </a:cxn>
              <a:cxn ang="0">
                <a:pos x="31" y="231"/>
              </a:cxn>
            </a:cxnLst>
            <a:rect l="0" t="0" r="r" b="b"/>
            <a:pathLst>
              <a:path w="334" h="467">
                <a:moveTo>
                  <a:pt x="23" y="250"/>
                </a:moveTo>
                <a:lnTo>
                  <a:pt x="23" y="250"/>
                </a:lnTo>
                <a:lnTo>
                  <a:pt x="23" y="250"/>
                </a:lnTo>
                <a:lnTo>
                  <a:pt x="23" y="265"/>
                </a:lnTo>
                <a:lnTo>
                  <a:pt x="21" y="275"/>
                </a:lnTo>
                <a:lnTo>
                  <a:pt x="19" y="281"/>
                </a:lnTo>
                <a:lnTo>
                  <a:pt x="19" y="286"/>
                </a:lnTo>
                <a:lnTo>
                  <a:pt x="19" y="294"/>
                </a:lnTo>
                <a:lnTo>
                  <a:pt x="21" y="306"/>
                </a:lnTo>
                <a:lnTo>
                  <a:pt x="14" y="321"/>
                </a:lnTo>
                <a:lnTo>
                  <a:pt x="2" y="342"/>
                </a:lnTo>
                <a:lnTo>
                  <a:pt x="0" y="348"/>
                </a:lnTo>
                <a:lnTo>
                  <a:pt x="2" y="354"/>
                </a:lnTo>
                <a:lnTo>
                  <a:pt x="4" y="355"/>
                </a:lnTo>
                <a:lnTo>
                  <a:pt x="10" y="357"/>
                </a:lnTo>
                <a:lnTo>
                  <a:pt x="19" y="359"/>
                </a:lnTo>
                <a:lnTo>
                  <a:pt x="33" y="361"/>
                </a:lnTo>
                <a:lnTo>
                  <a:pt x="37" y="363"/>
                </a:lnTo>
                <a:lnTo>
                  <a:pt x="40" y="367"/>
                </a:lnTo>
                <a:lnTo>
                  <a:pt x="42" y="367"/>
                </a:lnTo>
                <a:lnTo>
                  <a:pt x="44" y="365"/>
                </a:lnTo>
                <a:lnTo>
                  <a:pt x="46" y="361"/>
                </a:lnTo>
                <a:lnTo>
                  <a:pt x="48" y="354"/>
                </a:lnTo>
                <a:lnTo>
                  <a:pt x="54" y="357"/>
                </a:lnTo>
                <a:lnTo>
                  <a:pt x="58" y="363"/>
                </a:lnTo>
                <a:lnTo>
                  <a:pt x="58" y="369"/>
                </a:lnTo>
                <a:lnTo>
                  <a:pt x="56" y="375"/>
                </a:lnTo>
                <a:lnTo>
                  <a:pt x="54" y="382"/>
                </a:lnTo>
                <a:lnTo>
                  <a:pt x="52" y="388"/>
                </a:lnTo>
                <a:lnTo>
                  <a:pt x="52" y="392"/>
                </a:lnTo>
                <a:lnTo>
                  <a:pt x="54" y="396"/>
                </a:lnTo>
                <a:lnTo>
                  <a:pt x="58" y="396"/>
                </a:lnTo>
                <a:lnTo>
                  <a:pt x="64" y="394"/>
                </a:lnTo>
                <a:lnTo>
                  <a:pt x="69" y="390"/>
                </a:lnTo>
                <a:lnTo>
                  <a:pt x="73" y="386"/>
                </a:lnTo>
                <a:lnTo>
                  <a:pt x="81" y="400"/>
                </a:lnTo>
                <a:lnTo>
                  <a:pt x="90" y="409"/>
                </a:lnTo>
                <a:lnTo>
                  <a:pt x="94" y="411"/>
                </a:lnTo>
                <a:lnTo>
                  <a:pt x="98" y="411"/>
                </a:lnTo>
                <a:lnTo>
                  <a:pt x="102" y="411"/>
                </a:lnTo>
                <a:lnTo>
                  <a:pt x="104" y="411"/>
                </a:lnTo>
                <a:lnTo>
                  <a:pt x="106" y="409"/>
                </a:lnTo>
                <a:lnTo>
                  <a:pt x="110" y="409"/>
                </a:lnTo>
                <a:lnTo>
                  <a:pt x="111" y="411"/>
                </a:lnTo>
                <a:lnTo>
                  <a:pt x="111" y="415"/>
                </a:lnTo>
                <a:lnTo>
                  <a:pt x="111" y="419"/>
                </a:lnTo>
                <a:lnTo>
                  <a:pt x="106" y="423"/>
                </a:lnTo>
                <a:lnTo>
                  <a:pt x="100" y="425"/>
                </a:lnTo>
                <a:lnTo>
                  <a:pt x="94" y="426"/>
                </a:lnTo>
                <a:lnTo>
                  <a:pt x="88" y="430"/>
                </a:lnTo>
                <a:lnTo>
                  <a:pt x="85" y="434"/>
                </a:lnTo>
                <a:lnTo>
                  <a:pt x="83" y="440"/>
                </a:lnTo>
                <a:lnTo>
                  <a:pt x="83" y="448"/>
                </a:lnTo>
                <a:lnTo>
                  <a:pt x="87" y="450"/>
                </a:lnTo>
                <a:lnTo>
                  <a:pt x="90" y="451"/>
                </a:lnTo>
                <a:lnTo>
                  <a:pt x="94" y="450"/>
                </a:lnTo>
                <a:lnTo>
                  <a:pt x="98" y="448"/>
                </a:lnTo>
                <a:lnTo>
                  <a:pt x="106" y="444"/>
                </a:lnTo>
                <a:lnTo>
                  <a:pt x="111" y="444"/>
                </a:lnTo>
                <a:lnTo>
                  <a:pt x="113" y="450"/>
                </a:lnTo>
                <a:lnTo>
                  <a:pt x="115" y="455"/>
                </a:lnTo>
                <a:lnTo>
                  <a:pt x="117" y="459"/>
                </a:lnTo>
                <a:lnTo>
                  <a:pt x="119" y="461"/>
                </a:lnTo>
                <a:lnTo>
                  <a:pt x="123" y="465"/>
                </a:lnTo>
                <a:lnTo>
                  <a:pt x="127" y="467"/>
                </a:lnTo>
                <a:lnTo>
                  <a:pt x="133" y="459"/>
                </a:lnTo>
                <a:lnTo>
                  <a:pt x="138" y="453"/>
                </a:lnTo>
                <a:lnTo>
                  <a:pt x="144" y="453"/>
                </a:lnTo>
                <a:lnTo>
                  <a:pt x="154" y="459"/>
                </a:lnTo>
                <a:lnTo>
                  <a:pt x="159" y="461"/>
                </a:lnTo>
                <a:lnTo>
                  <a:pt x="169" y="463"/>
                </a:lnTo>
                <a:lnTo>
                  <a:pt x="181" y="461"/>
                </a:lnTo>
                <a:lnTo>
                  <a:pt x="196" y="457"/>
                </a:lnTo>
                <a:lnTo>
                  <a:pt x="207" y="450"/>
                </a:lnTo>
                <a:lnTo>
                  <a:pt x="215" y="440"/>
                </a:lnTo>
                <a:lnTo>
                  <a:pt x="213" y="426"/>
                </a:lnTo>
                <a:lnTo>
                  <a:pt x="213" y="411"/>
                </a:lnTo>
                <a:lnTo>
                  <a:pt x="215" y="405"/>
                </a:lnTo>
                <a:lnTo>
                  <a:pt x="217" y="402"/>
                </a:lnTo>
                <a:lnTo>
                  <a:pt x="221" y="398"/>
                </a:lnTo>
                <a:lnTo>
                  <a:pt x="229" y="394"/>
                </a:lnTo>
                <a:lnTo>
                  <a:pt x="230" y="384"/>
                </a:lnTo>
                <a:lnTo>
                  <a:pt x="230" y="377"/>
                </a:lnTo>
                <a:lnTo>
                  <a:pt x="229" y="369"/>
                </a:lnTo>
                <a:lnTo>
                  <a:pt x="227" y="361"/>
                </a:lnTo>
                <a:lnTo>
                  <a:pt x="219" y="348"/>
                </a:lnTo>
                <a:lnTo>
                  <a:pt x="215" y="334"/>
                </a:lnTo>
                <a:lnTo>
                  <a:pt x="221" y="325"/>
                </a:lnTo>
                <a:lnTo>
                  <a:pt x="229" y="319"/>
                </a:lnTo>
                <a:lnTo>
                  <a:pt x="227" y="311"/>
                </a:lnTo>
                <a:lnTo>
                  <a:pt x="225" y="304"/>
                </a:lnTo>
                <a:lnTo>
                  <a:pt x="232" y="300"/>
                </a:lnTo>
                <a:lnTo>
                  <a:pt x="240" y="298"/>
                </a:lnTo>
                <a:lnTo>
                  <a:pt x="248" y="284"/>
                </a:lnTo>
                <a:lnTo>
                  <a:pt x="257" y="275"/>
                </a:lnTo>
                <a:lnTo>
                  <a:pt x="267" y="277"/>
                </a:lnTo>
                <a:lnTo>
                  <a:pt x="276" y="281"/>
                </a:lnTo>
                <a:lnTo>
                  <a:pt x="282" y="284"/>
                </a:lnTo>
                <a:lnTo>
                  <a:pt x="288" y="284"/>
                </a:lnTo>
                <a:lnTo>
                  <a:pt x="294" y="284"/>
                </a:lnTo>
                <a:lnTo>
                  <a:pt x="300" y="281"/>
                </a:lnTo>
                <a:lnTo>
                  <a:pt x="301" y="275"/>
                </a:lnTo>
                <a:lnTo>
                  <a:pt x="303" y="269"/>
                </a:lnTo>
                <a:lnTo>
                  <a:pt x="301" y="265"/>
                </a:lnTo>
                <a:lnTo>
                  <a:pt x="300" y="261"/>
                </a:lnTo>
                <a:lnTo>
                  <a:pt x="298" y="256"/>
                </a:lnTo>
                <a:lnTo>
                  <a:pt x="298" y="248"/>
                </a:lnTo>
                <a:lnTo>
                  <a:pt x="309" y="242"/>
                </a:lnTo>
                <a:lnTo>
                  <a:pt x="321" y="235"/>
                </a:lnTo>
                <a:lnTo>
                  <a:pt x="321" y="219"/>
                </a:lnTo>
                <a:lnTo>
                  <a:pt x="319" y="202"/>
                </a:lnTo>
                <a:lnTo>
                  <a:pt x="319" y="202"/>
                </a:lnTo>
                <a:lnTo>
                  <a:pt x="313" y="183"/>
                </a:lnTo>
                <a:lnTo>
                  <a:pt x="309" y="167"/>
                </a:lnTo>
                <a:lnTo>
                  <a:pt x="311" y="156"/>
                </a:lnTo>
                <a:lnTo>
                  <a:pt x="313" y="146"/>
                </a:lnTo>
                <a:lnTo>
                  <a:pt x="315" y="142"/>
                </a:lnTo>
                <a:lnTo>
                  <a:pt x="317" y="139"/>
                </a:lnTo>
                <a:lnTo>
                  <a:pt x="321" y="137"/>
                </a:lnTo>
                <a:lnTo>
                  <a:pt x="323" y="135"/>
                </a:lnTo>
                <a:lnTo>
                  <a:pt x="324" y="133"/>
                </a:lnTo>
                <a:lnTo>
                  <a:pt x="324" y="127"/>
                </a:lnTo>
                <a:lnTo>
                  <a:pt x="319" y="116"/>
                </a:lnTo>
                <a:lnTo>
                  <a:pt x="315" y="106"/>
                </a:lnTo>
                <a:lnTo>
                  <a:pt x="324" y="85"/>
                </a:lnTo>
                <a:lnTo>
                  <a:pt x="334" y="60"/>
                </a:lnTo>
                <a:lnTo>
                  <a:pt x="334" y="60"/>
                </a:lnTo>
                <a:lnTo>
                  <a:pt x="334" y="60"/>
                </a:lnTo>
                <a:lnTo>
                  <a:pt x="319" y="70"/>
                </a:lnTo>
                <a:lnTo>
                  <a:pt x="303" y="75"/>
                </a:lnTo>
                <a:lnTo>
                  <a:pt x="288" y="81"/>
                </a:lnTo>
                <a:lnTo>
                  <a:pt x="273" y="83"/>
                </a:lnTo>
                <a:lnTo>
                  <a:pt x="253" y="73"/>
                </a:lnTo>
                <a:lnTo>
                  <a:pt x="238" y="64"/>
                </a:lnTo>
                <a:lnTo>
                  <a:pt x="223" y="70"/>
                </a:lnTo>
                <a:lnTo>
                  <a:pt x="207" y="73"/>
                </a:lnTo>
                <a:lnTo>
                  <a:pt x="188" y="62"/>
                </a:lnTo>
                <a:lnTo>
                  <a:pt x="169" y="48"/>
                </a:lnTo>
                <a:lnTo>
                  <a:pt x="154" y="48"/>
                </a:lnTo>
                <a:lnTo>
                  <a:pt x="138" y="46"/>
                </a:lnTo>
                <a:lnTo>
                  <a:pt x="144" y="25"/>
                </a:lnTo>
                <a:lnTo>
                  <a:pt x="152" y="4"/>
                </a:lnTo>
                <a:lnTo>
                  <a:pt x="148" y="2"/>
                </a:lnTo>
                <a:lnTo>
                  <a:pt x="144" y="0"/>
                </a:lnTo>
                <a:lnTo>
                  <a:pt x="138" y="2"/>
                </a:lnTo>
                <a:lnTo>
                  <a:pt x="133" y="6"/>
                </a:lnTo>
                <a:lnTo>
                  <a:pt x="125" y="10"/>
                </a:lnTo>
                <a:lnTo>
                  <a:pt x="119" y="18"/>
                </a:lnTo>
                <a:lnTo>
                  <a:pt x="111" y="27"/>
                </a:lnTo>
                <a:lnTo>
                  <a:pt x="104" y="39"/>
                </a:lnTo>
                <a:lnTo>
                  <a:pt x="102" y="60"/>
                </a:lnTo>
                <a:lnTo>
                  <a:pt x="104" y="83"/>
                </a:lnTo>
                <a:lnTo>
                  <a:pt x="110" y="104"/>
                </a:lnTo>
                <a:lnTo>
                  <a:pt x="115" y="121"/>
                </a:lnTo>
                <a:lnTo>
                  <a:pt x="115" y="135"/>
                </a:lnTo>
                <a:lnTo>
                  <a:pt x="115" y="144"/>
                </a:lnTo>
                <a:lnTo>
                  <a:pt x="113" y="150"/>
                </a:lnTo>
                <a:lnTo>
                  <a:pt x="111" y="154"/>
                </a:lnTo>
                <a:lnTo>
                  <a:pt x="108" y="156"/>
                </a:lnTo>
                <a:lnTo>
                  <a:pt x="106" y="158"/>
                </a:lnTo>
                <a:lnTo>
                  <a:pt x="100" y="160"/>
                </a:lnTo>
                <a:lnTo>
                  <a:pt x="94" y="160"/>
                </a:lnTo>
                <a:lnTo>
                  <a:pt x="88" y="158"/>
                </a:lnTo>
                <a:lnTo>
                  <a:pt x="83" y="152"/>
                </a:lnTo>
                <a:lnTo>
                  <a:pt x="83" y="160"/>
                </a:lnTo>
                <a:lnTo>
                  <a:pt x="79" y="164"/>
                </a:lnTo>
                <a:lnTo>
                  <a:pt x="73" y="165"/>
                </a:lnTo>
                <a:lnTo>
                  <a:pt x="69" y="167"/>
                </a:lnTo>
                <a:lnTo>
                  <a:pt x="67" y="179"/>
                </a:lnTo>
                <a:lnTo>
                  <a:pt x="67" y="190"/>
                </a:lnTo>
                <a:lnTo>
                  <a:pt x="60" y="190"/>
                </a:lnTo>
                <a:lnTo>
                  <a:pt x="52" y="188"/>
                </a:lnTo>
                <a:lnTo>
                  <a:pt x="54" y="190"/>
                </a:lnTo>
                <a:lnTo>
                  <a:pt x="52" y="194"/>
                </a:lnTo>
                <a:lnTo>
                  <a:pt x="50" y="196"/>
                </a:lnTo>
                <a:lnTo>
                  <a:pt x="48" y="196"/>
                </a:lnTo>
                <a:lnTo>
                  <a:pt x="42" y="200"/>
                </a:lnTo>
                <a:lnTo>
                  <a:pt x="37" y="202"/>
                </a:lnTo>
                <a:lnTo>
                  <a:pt x="33" y="217"/>
                </a:lnTo>
                <a:lnTo>
                  <a:pt x="31" y="231"/>
                </a:lnTo>
                <a:lnTo>
                  <a:pt x="27" y="240"/>
                </a:lnTo>
                <a:lnTo>
                  <a:pt x="23" y="250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2" name="Freeform 44"/>
          <p:cNvSpPr>
            <a:spLocks noChangeAspect="1"/>
          </p:cNvSpPr>
          <p:nvPr/>
        </p:nvSpPr>
        <p:spPr bwMode="auto">
          <a:xfrm>
            <a:off x="2251601" y="5159999"/>
            <a:ext cx="598817" cy="478314"/>
          </a:xfrm>
          <a:custGeom>
            <a:avLst/>
            <a:gdLst/>
            <a:ahLst/>
            <a:cxnLst>
              <a:cxn ang="0">
                <a:pos x="359" y="493"/>
              </a:cxn>
              <a:cxn ang="0">
                <a:pos x="405" y="484"/>
              </a:cxn>
              <a:cxn ang="0">
                <a:pos x="438" y="474"/>
              </a:cxn>
              <a:cxn ang="0">
                <a:pos x="472" y="462"/>
              </a:cxn>
              <a:cxn ang="0">
                <a:pos x="509" y="462"/>
              </a:cxn>
              <a:cxn ang="0">
                <a:pos x="549" y="472"/>
              </a:cxn>
              <a:cxn ang="0">
                <a:pos x="572" y="461"/>
              </a:cxn>
              <a:cxn ang="0">
                <a:pos x="578" y="430"/>
              </a:cxn>
              <a:cxn ang="0">
                <a:pos x="614" y="390"/>
              </a:cxn>
              <a:cxn ang="0">
                <a:pos x="605" y="378"/>
              </a:cxn>
              <a:cxn ang="0">
                <a:pos x="581" y="370"/>
              </a:cxn>
              <a:cxn ang="0">
                <a:pos x="560" y="342"/>
              </a:cxn>
              <a:cxn ang="0">
                <a:pos x="566" y="305"/>
              </a:cxn>
              <a:cxn ang="0">
                <a:pos x="585" y="284"/>
              </a:cxn>
              <a:cxn ang="0">
                <a:pos x="608" y="284"/>
              </a:cxn>
              <a:cxn ang="0">
                <a:pos x="608" y="257"/>
              </a:cxn>
              <a:cxn ang="0">
                <a:pos x="585" y="255"/>
              </a:cxn>
              <a:cxn ang="0">
                <a:pos x="572" y="253"/>
              </a:cxn>
              <a:cxn ang="0">
                <a:pos x="564" y="236"/>
              </a:cxn>
              <a:cxn ang="0">
                <a:pos x="564" y="215"/>
              </a:cxn>
              <a:cxn ang="0">
                <a:pos x="553" y="196"/>
              </a:cxn>
              <a:cxn ang="0">
                <a:pos x="516" y="186"/>
              </a:cxn>
              <a:cxn ang="0">
                <a:pos x="474" y="184"/>
              </a:cxn>
              <a:cxn ang="0">
                <a:pos x="453" y="169"/>
              </a:cxn>
              <a:cxn ang="0">
                <a:pos x="455" y="154"/>
              </a:cxn>
              <a:cxn ang="0">
                <a:pos x="464" y="140"/>
              </a:cxn>
              <a:cxn ang="0">
                <a:pos x="461" y="111"/>
              </a:cxn>
              <a:cxn ang="0">
                <a:pos x="428" y="73"/>
              </a:cxn>
              <a:cxn ang="0">
                <a:pos x="363" y="86"/>
              </a:cxn>
              <a:cxn ang="0">
                <a:pos x="336" y="71"/>
              </a:cxn>
              <a:cxn ang="0">
                <a:pos x="313" y="50"/>
              </a:cxn>
              <a:cxn ang="0">
                <a:pos x="288" y="52"/>
              </a:cxn>
              <a:cxn ang="0">
                <a:pos x="259" y="46"/>
              </a:cxn>
              <a:cxn ang="0">
                <a:pos x="238" y="27"/>
              </a:cxn>
              <a:cxn ang="0">
                <a:pos x="209" y="21"/>
              </a:cxn>
              <a:cxn ang="0">
                <a:pos x="179" y="2"/>
              </a:cxn>
              <a:cxn ang="0">
                <a:pos x="163" y="15"/>
              </a:cxn>
              <a:cxn ang="0">
                <a:pos x="140" y="36"/>
              </a:cxn>
              <a:cxn ang="0">
                <a:pos x="117" y="67"/>
              </a:cxn>
              <a:cxn ang="0">
                <a:pos x="86" y="94"/>
              </a:cxn>
              <a:cxn ang="0">
                <a:pos x="48" y="134"/>
              </a:cxn>
              <a:cxn ang="0">
                <a:pos x="25" y="144"/>
              </a:cxn>
              <a:cxn ang="0">
                <a:pos x="10" y="200"/>
              </a:cxn>
              <a:cxn ang="0">
                <a:pos x="14" y="219"/>
              </a:cxn>
              <a:cxn ang="0">
                <a:pos x="6" y="226"/>
              </a:cxn>
              <a:cxn ang="0">
                <a:pos x="0" y="251"/>
              </a:cxn>
              <a:cxn ang="0">
                <a:pos x="10" y="286"/>
              </a:cxn>
              <a:cxn ang="0">
                <a:pos x="67" y="303"/>
              </a:cxn>
              <a:cxn ang="0">
                <a:pos x="156" y="357"/>
              </a:cxn>
              <a:cxn ang="0">
                <a:pos x="167" y="388"/>
              </a:cxn>
              <a:cxn ang="0">
                <a:pos x="177" y="403"/>
              </a:cxn>
              <a:cxn ang="0">
                <a:pos x="232" y="424"/>
              </a:cxn>
              <a:cxn ang="0">
                <a:pos x="269" y="439"/>
              </a:cxn>
              <a:cxn ang="0">
                <a:pos x="290" y="439"/>
              </a:cxn>
              <a:cxn ang="0">
                <a:pos x="313" y="430"/>
              </a:cxn>
              <a:cxn ang="0">
                <a:pos x="305" y="493"/>
              </a:cxn>
              <a:cxn ang="0">
                <a:pos x="315" y="505"/>
              </a:cxn>
              <a:cxn ang="0">
                <a:pos x="336" y="495"/>
              </a:cxn>
              <a:cxn ang="0">
                <a:pos x="359" y="493"/>
              </a:cxn>
            </a:cxnLst>
            <a:rect l="0" t="0" r="r" b="b"/>
            <a:pathLst>
              <a:path w="614" h="507">
                <a:moveTo>
                  <a:pt x="359" y="493"/>
                </a:moveTo>
                <a:lnTo>
                  <a:pt x="359" y="493"/>
                </a:lnTo>
                <a:lnTo>
                  <a:pt x="359" y="493"/>
                </a:lnTo>
                <a:lnTo>
                  <a:pt x="378" y="487"/>
                </a:lnTo>
                <a:lnTo>
                  <a:pt x="395" y="486"/>
                </a:lnTo>
                <a:lnTo>
                  <a:pt x="405" y="484"/>
                </a:lnTo>
                <a:lnTo>
                  <a:pt x="416" y="482"/>
                </a:lnTo>
                <a:lnTo>
                  <a:pt x="426" y="478"/>
                </a:lnTo>
                <a:lnTo>
                  <a:pt x="438" y="474"/>
                </a:lnTo>
                <a:lnTo>
                  <a:pt x="451" y="464"/>
                </a:lnTo>
                <a:lnTo>
                  <a:pt x="457" y="459"/>
                </a:lnTo>
                <a:lnTo>
                  <a:pt x="472" y="462"/>
                </a:lnTo>
                <a:lnTo>
                  <a:pt x="487" y="466"/>
                </a:lnTo>
                <a:lnTo>
                  <a:pt x="499" y="464"/>
                </a:lnTo>
                <a:lnTo>
                  <a:pt x="509" y="462"/>
                </a:lnTo>
                <a:lnTo>
                  <a:pt x="516" y="470"/>
                </a:lnTo>
                <a:lnTo>
                  <a:pt x="528" y="478"/>
                </a:lnTo>
                <a:lnTo>
                  <a:pt x="549" y="472"/>
                </a:lnTo>
                <a:lnTo>
                  <a:pt x="568" y="462"/>
                </a:lnTo>
                <a:lnTo>
                  <a:pt x="570" y="461"/>
                </a:lnTo>
                <a:lnTo>
                  <a:pt x="572" y="461"/>
                </a:lnTo>
                <a:lnTo>
                  <a:pt x="568" y="449"/>
                </a:lnTo>
                <a:lnTo>
                  <a:pt x="564" y="439"/>
                </a:lnTo>
                <a:lnTo>
                  <a:pt x="578" y="430"/>
                </a:lnTo>
                <a:lnTo>
                  <a:pt x="593" y="418"/>
                </a:lnTo>
                <a:lnTo>
                  <a:pt x="605" y="403"/>
                </a:lnTo>
                <a:lnTo>
                  <a:pt x="614" y="390"/>
                </a:lnTo>
                <a:lnTo>
                  <a:pt x="612" y="384"/>
                </a:lnTo>
                <a:lnTo>
                  <a:pt x="610" y="382"/>
                </a:lnTo>
                <a:lnTo>
                  <a:pt x="605" y="378"/>
                </a:lnTo>
                <a:lnTo>
                  <a:pt x="599" y="376"/>
                </a:lnTo>
                <a:lnTo>
                  <a:pt x="591" y="374"/>
                </a:lnTo>
                <a:lnTo>
                  <a:pt x="581" y="370"/>
                </a:lnTo>
                <a:lnTo>
                  <a:pt x="572" y="363"/>
                </a:lnTo>
                <a:lnTo>
                  <a:pt x="562" y="353"/>
                </a:lnTo>
                <a:lnTo>
                  <a:pt x="560" y="342"/>
                </a:lnTo>
                <a:lnTo>
                  <a:pt x="560" y="330"/>
                </a:lnTo>
                <a:lnTo>
                  <a:pt x="562" y="319"/>
                </a:lnTo>
                <a:lnTo>
                  <a:pt x="566" y="305"/>
                </a:lnTo>
                <a:lnTo>
                  <a:pt x="572" y="296"/>
                </a:lnTo>
                <a:lnTo>
                  <a:pt x="580" y="288"/>
                </a:lnTo>
                <a:lnTo>
                  <a:pt x="585" y="284"/>
                </a:lnTo>
                <a:lnTo>
                  <a:pt x="589" y="280"/>
                </a:lnTo>
                <a:lnTo>
                  <a:pt x="601" y="282"/>
                </a:lnTo>
                <a:lnTo>
                  <a:pt x="608" y="284"/>
                </a:lnTo>
                <a:lnTo>
                  <a:pt x="608" y="276"/>
                </a:lnTo>
                <a:lnTo>
                  <a:pt x="608" y="267"/>
                </a:lnTo>
                <a:lnTo>
                  <a:pt x="608" y="257"/>
                </a:lnTo>
                <a:lnTo>
                  <a:pt x="606" y="251"/>
                </a:lnTo>
                <a:lnTo>
                  <a:pt x="595" y="253"/>
                </a:lnTo>
                <a:lnTo>
                  <a:pt x="585" y="255"/>
                </a:lnTo>
                <a:lnTo>
                  <a:pt x="580" y="255"/>
                </a:lnTo>
                <a:lnTo>
                  <a:pt x="576" y="255"/>
                </a:lnTo>
                <a:lnTo>
                  <a:pt x="572" y="253"/>
                </a:lnTo>
                <a:lnTo>
                  <a:pt x="570" y="251"/>
                </a:lnTo>
                <a:lnTo>
                  <a:pt x="566" y="244"/>
                </a:lnTo>
                <a:lnTo>
                  <a:pt x="564" y="236"/>
                </a:lnTo>
                <a:lnTo>
                  <a:pt x="564" y="230"/>
                </a:lnTo>
                <a:lnTo>
                  <a:pt x="564" y="223"/>
                </a:lnTo>
                <a:lnTo>
                  <a:pt x="564" y="215"/>
                </a:lnTo>
                <a:lnTo>
                  <a:pt x="562" y="209"/>
                </a:lnTo>
                <a:lnTo>
                  <a:pt x="558" y="203"/>
                </a:lnTo>
                <a:lnTo>
                  <a:pt x="553" y="196"/>
                </a:lnTo>
                <a:lnTo>
                  <a:pt x="541" y="190"/>
                </a:lnTo>
                <a:lnTo>
                  <a:pt x="530" y="188"/>
                </a:lnTo>
                <a:lnTo>
                  <a:pt x="516" y="186"/>
                </a:lnTo>
                <a:lnTo>
                  <a:pt x="501" y="186"/>
                </a:lnTo>
                <a:lnTo>
                  <a:pt x="487" y="184"/>
                </a:lnTo>
                <a:lnTo>
                  <a:pt x="474" y="184"/>
                </a:lnTo>
                <a:lnTo>
                  <a:pt x="464" y="180"/>
                </a:lnTo>
                <a:lnTo>
                  <a:pt x="455" y="175"/>
                </a:lnTo>
                <a:lnTo>
                  <a:pt x="453" y="169"/>
                </a:lnTo>
                <a:lnTo>
                  <a:pt x="451" y="163"/>
                </a:lnTo>
                <a:lnTo>
                  <a:pt x="453" y="157"/>
                </a:lnTo>
                <a:lnTo>
                  <a:pt x="455" y="154"/>
                </a:lnTo>
                <a:lnTo>
                  <a:pt x="459" y="150"/>
                </a:lnTo>
                <a:lnTo>
                  <a:pt x="463" y="144"/>
                </a:lnTo>
                <a:lnTo>
                  <a:pt x="464" y="140"/>
                </a:lnTo>
                <a:lnTo>
                  <a:pt x="464" y="134"/>
                </a:lnTo>
                <a:lnTo>
                  <a:pt x="463" y="123"/>
                </a:lnTo>
                <a:lnTo>
                  <a:pt x="461" y="111"/>
                </a:lnTo>
                <a:lnTo>
                  <a:pt x="455" y="96"/>
                </a:lnTo>
                <a:lnTo>
                  <a:pt x="449" y="79"/>
                </a:lnTo>
                <a:lnTo>
                  <a:pt x="428" y="73"/>
                </a:lnTo>
                <a:lnTo>
                  <a:pt x="411" y="65"/>
                </a:lnTo>
                <a:lnTo>
                  <a:pt x="386" y="75"/>
                </a:lnTo>
                <a:lnTo>
                  <a:pt x="363" y="86"/>
                </a:lnTo>
                <a:lnTo>
                  <a:pt x="355" y="81"/>
                </a:lnTo>
                <a:lnTo>
                  <a:pt x="351" y="71"/>
                </a:lnTo>
                <a:lnTo>
                  <a:pt x="336" y="71"/>
                </a:lnTo>
                <a:lnTo>
                  <a:pt x="322" y="71"/>
                </a:lnTo>
                <a:lnTo>
                  <a:pt x="317" y="59"/>
                </a:lnTo>
                <a:lnTo>
                  <a:pt x="313" y="50"/>
                </a:lnTo>
                <a:lnTo>
                  <a:pt x="305" y="50"/>
                </a:lnTo>
                <a:lnTo>
                  <a:pt x="296" y="52"/>
                </a:lnTo>
                <a:lnTo>
                  <a:pt x="288" y="52"/>
                </a:lnTo>
                <a:lnTo>
                  <a:pt x="280" y="52"/>
                </a:lnTo>
                <a:lnTo>
                  <a:pt x="271" y="50"/>
                </a:lnTo>
                <a:lnTo>
                  <a:pt x="259" y="46"/>
                </a:lnTo>
                <a:lnTo>
                  <a:pt x="250" y="36"/>
                </a:lnTo>
                <a:lnTo>
                  <a:pt x="244" y="27"/>
                </a:lnTo>
                <a:lnTo>
                  <a:pt x="238" y="27"/>
                </a:lnTo>
                <a:lnTo>
                  <a:pt x="230" y="27"/>
                </a:lnTo>
                <a:lnTo>
                  <a:pt x="221" y="27"/>
                </a:lnTo>
                <a:lnTo>
                  <a:pt x="209" y="21"/>
                </a:lnTo>
                <a:lnTo>
                  <a:pt x="196" y="10"/>
                </a:lnTo>
                <a:lnTo>
                  <a:pt x="182" y="0"/>
                </a:lnTo>
                <a:lnTo>
                  <a:pt x="179" y="2"/>
                </a:lnTo>
                <a:lnTo>
                  <a:pt x="173" y="4"/>
                </a:lnTo>
                <a:lnTo>
                  <a:pt x="169" y="10"/>
                </a:lnTo>
                <a:lnTo>
                  <a:pt x="163" y="15"/>
                </a:lnTo>
                <a:lnTo>
                  <a:pt x="154" y="21"/>
                </a:lnTo>
                <a:lnTo>
                  <a:pt x="142" y="27"/>
                </a:lnTo>
                <a:lnTo>
                  <a:pt x="140" y="36"/>
                </a:lnTo>
                <a:lnTo>
                  <a:pt x="136" y="46"/>
                </a:lnTo>
                <a:lnTo>
                  <a:pt x="127" y="56"/>
                </a:lnTo>
                <a:lnTo>
                  <a:pt x="117" y="67"/>
                </a:lnTo>
                <a:lnTo>
                  <a:pt x="113" y="77"/>
                </a:lnTo>
                <a:lnTo>
                  <a:pt x="106" y="90"/>
                </a:lnTo>
                <a:lnTo>
                  <a:pt x="86" y="94"/>
                </a:lnTo>
                <a:lnTo>
                  <a:pt x="65" y="96"/>
                </a:lnTo>
                <a:lnTo>
                  <a:pt x="56" y="115"/>
                </a:lnTo>
                <a:lnTo>
                  <a:pt x="48" y="134"/>
                </a:lnTo>
                <a:lnTo>
                  <a:pt x="37" y="140"/>
                </a:lnTo>
                <a:lnTo>
                  <a:pt x="25" y="144"/>
                </a:lnTo>
                <a:lnTo>
                  <a:pt x="25" y="144"/>
                </a:lnTo>
                <a:lnTo>
                  <a:pt x="15" y="169"/>
                </a:lnTo>
                <a:lnTo>
                  <a:pt x="6" y="190"/>
                </a:lnTo>
                <a:lnTo>
                  <a:pt x="10" y="200"/>
                </a:lnTo>
                <a:lnTo>
                  <a:pt x="15" y="211"/>
                </a:lnTo>
                <a:lnTo>
                  <a:pt x="15" y="217"/>
                </a:lnTo>
                <a:lnTo>
                  <a:pt x="14" y="219"/>
                </a:lnTo>
                <a:lnTo>
                  <a:pt x="12" y="221"/>
                </a:lnTo>
                <a:lnTo>
                  <a:pt x="8" y="223"/>
                </a:lnTo>
                <a:lnTo>
                  <a:pt x="6" y="226"/>
                </a:lnTo>
                <a:lnTo>
                  <a:pt x="4" y="230"/>
                </a:lnTo>
                <a:lnTo>
                  <a:pt x="2" y="240"/>
                </a:lnTo>
                <a:lnTo>
                  <a:pt x="0" y="251"/>
                </a:lnTo>
                <a:lnTo>
                  <a:pt x="4" y="267"/>
                </a:lnTo>
                <a:lnTo>
                  <a:pt x="10" y="286"/>
                </a:lnTo>
                <a:lnTo>
                  <a:pt x="10" y="286"/>
                </a:lnTo>
                <a:lnTo>
                  <a:pt x="31" y="290"/>
                </a:lnTo>
                <a:lnTo>
                  <a:pt x="50" y="296"/>
                </a:lnTo>
                <a:lnTo>
                  <a:pt x="67" y="303"/>
                </a:lnTo>
                <a:lnTo>
                  <a:pt x="86" y="311"/>
                </a:lnTo>
                <a:lnTo>
                  <a:pt x="121" y="332"/>
                </a:lnTo>
                <a:lnTo>
                  <a:pt x="156" y="357"/>
                </a:lnTo>
                <a:lnTo>
                  <a:pt x="159" y="368"/>
                </a:lnTo>
                <a:lnTo>
                  <a:pt x="163" y="382"/>
                </a:lnTo>
                <a:lnTo>
                  <a:pt x="167" y="388"/>
                </a:lnTo>
                <a:lnTo>
                  <a:pt x="169" y="393"/>
                </a:lnTo>
                <a:lnTo>
                  <a:pt x="173" y="399"/>
                </a:lnTo>
                <a:lnTo>
                  <a:pt x="177" y="403"/>
                </a:lnTo>
                <a:lnTo>
                  <a:pt x="194" y="401"/>
                </a:lnTo>
                <a:lnTo>
                  <a:pt x="221" y="399"/>
                </a:lnTo>
                <a:lnTo>
                  <a:pt x="232" y="424"/>
                </a:lnTo>
                <a:lnTo>
                  <a:pt x="242" y="445"/>
                </a:lnTo>
                <a:lnTo>
                  <a:pt x="253" y="443"/>
                </a:lnTo>
                <a:lnTo>
                  <a:pt x="269" y="439"/>
                </a:lnTo>
                <a:lnTo>
                  <a:pt x="276" y="441"/>
                </a:lnTo>
                <a:lnTo>
                  <a:pt x="284" y="441"/>
                </a:lnTo>
                <a:lnTo>
                  <a:pt x="290" y="439"/>
                </a:lnTo>
                <a:lnTo>
                  <a:pt x="296" y="438"/>
                </a:lnTo>
                <a:lnTo>
                  <a:pt x="305" y="432"/>
                </a:lnTo>
                <a:lnTo>
                  <a:pt x="313" y="430"/>
                </a:lnTo>
                <a:lnTo>
                  <a:pt x="311" y="451"/>
                </a:lnTo>
                <a:lnTo>
                  <a:pt x="305" y="470"/>
                </a:lnTo>
                <a:lnTo>
                  <a:pt x="305" y="493"/>
                </a:lnTo>
                <a:lnTo>
                  <a:pt x="303" y="505"/>
                </a:lnTo>
                <a:lnTo>
                  <a:pt x="311" y="507"/>
                </a:lnTo>
                <a:lnTo>
                  <a:pt x="315" y="505"/>
                </a:lnTo>
                <a:lnTo>
                  <a:pt x="321" y="503"/>
                </a:lnTo>
                <a:lnTo>
                  <a:pt x="324" y="501"/>
                </a:lnTo>
                <a:lnTo>
                  <a:pt x="336" y="495"/>
                </a:lnTo>
                <a:lnTo>
                  <a:pt x="345" y="487"/>
                </a:lnTo>
                <a:lnTo>
                  <a:pt x="351" y="489"/>
                </a:lnTo>
                <a:lnTo>
                  <a:pt x="359" y="493"/>
                </a:lnTo>
                <a:close/>
              </a:path>
            </a:pathLst>
          </a:custGeom>
          <a:solidFill>
            <a:srgbClr val="72DAE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3" name="Freeform 45"/>
          <p:cNvSpPr>
            <a:spLocks noChangeAspect="1"/>
          </p:cNvSpPr>
          <p:nvPr/>
        </p:nvSpPr>
        <p:spPr bwMode="auto">
          <a:xfrm>
            <a:off x="1656127" y="5227188"/>
            <a:ext cx="302196" cy="236261"/>
          </a:xfrm>
          <a:custGeom>
            <a:avLst/>
            <a:gdLst/>
            <a:ahLst/>
            <a:cxnLst>
              <a:cxn ang="0">
                <a:pos x="46" y="203"/>
              </a:cxn>
              <a:cxn ang="0">
                <a:pos x="88" y="218"/>
              </a:cxn>
              <a:cxn ang="0">
                <a:pos x="119" y="226"/>
              </a:cxn>
              <a:cxn ang="0">
                <a:pos x="136" y="220"/>
              </a:cxn>
              <a:cxn ang="0">
                <a:pos x="153" y="222"/>
              </a:cxn>
              <a:cxn ang="0">
                <a:pos x="186" y="236"/>
              </a:cxn>
              <a:cxn ang="0">
                <a:pos x="238" y="249"/>
              </a:cxn>
              <a:cxn ang="0">
                <a:pos x="259" y="251"/>
              </a:cxn>
              <a:cxn ang="0">
                <a:pos x="270" y="247"/>
              </a:cxn>
              <a:cxn ang="0">
                <a:pos x="284" y="245"/>
              </a:cxn>
              <a:cxn ang="0">
                <a:pos x="299" y="243"/>
              </a:cxn>
              <a:cxn ang="0">
                <a:pos x="307" y="241"/>
              </a:cxn>
              <a:cxn ang="0">
                <a:pos x="309" y="236"/>
              </a:cxn>
              <a:cxn ang="0">
                <a:pos x="309" y="224"/>
              </a:cxn>
              <a:cxn ang="0">
                <a:pos x="309" y="216"/>
              </a:cxn>
              <a:cxn ang="0">
                <a:pos x="301" y="207"/>
              </a:cxn>
              <a:cxn ang="0">
                <a:pos x="282" y="184"/>
              </a:cxn>
              <a:cxn ang="0">
                <a:pos x="259" y="155"/>
              </a:cxn>
              <a:cxn ang="0">
                <a:pos x="242" y="132"/>
              </a:cxn>
              <a:cxn ang="0">
                <a:pos x="224" y="113"/>
              </a:cxn>
              <a:cxn ang="0">
                <a:pos x="203" y="90"/>
              </a:cxn>
              <a:cxn ang="0">
                <a:pos x="190" y="73"/>
              </a:cxn>
              <a:cxn ang="0">
                <a:pos x="188" y="57"/>
              </a:cxn>
              <a:cxn ang="0">
                <a:pos x="199" y="40"/>
              </a:cxn>
              <a:cxn ang="0">
                <a:pos x="196" y="30"/>
              </a:cxn>
              <a:cxn ang="0">
                <a:pos x="171" y="34"/>
              </a:cxn>
              <a:cxn ang="0">
                <a:pos x="151" y="40"/>
              </a:cxn>
              <a:cxn ang="0">
                <a:pos x="136" y="28"/>
              </a:cxn>
              <a:cxn ang="0">
                <a:pos x="117" y="13"/>
              </a:cxn>
              <a:cxn ang="0">
                <a:pos x="100" y="2"/>
              </a:cxn>
              <a:cxn ang="0">
                <a:pos x="77" y="5"/>
              </a:cxn>
              <a:cxn ang="0">
                <a:pos x="61" y="23"/>
              </a:cxn>
              <a:cxn ang="0">
                <a:pos x="57" y="51"/>
              </a:cxn>
              <a:cxn ang="0">
                <a:pos x="48" y="74"/>
              </a:cxn>
              <a:cxn ang="0">
                <a:pos x="31" y="86"/>
              </a:cxn>
              <a:cxn ang="0">
                <a:pos x="9" y="99"/>
              </a:cxn>
              <a:cxn ang="0">
                <a:pos x="0" y="109"/>
              </a:cxn>
              <a:cxn ang="0">
                <a:pos x="2" y="115"/>
              </a:cxn>
              <a:cxn ang="0">
                <a:pos x="13" y="128"/>
              </a:cxn>
              <a:cxn ang="0">
                <a:pos x="23" y="144"/>
              </a:cxn>
              <a:cxn ang="0">
                <a:pos x="29" y="165"/>
              </a:cxn>
              <a:cxn ang="0">
                <a:pos x="27" y="186"/>
              </a:cxn>
            </a:cxnLst>
            <a:rect l="0" t="0" r="r" b="b"/>
            <a:pathLst>
              <a:path w="309" h="251">
                <a:moveTo>
                  <a:pt x="25" y="195"/>
                </a:moveTo>
                <a:lnTo>
                  <a:pt x="46" y="203"/>
                </a:lnTo>
                <a:lnTo>
                  <a:pt x="67" y="211"/>
                </a:lnTo>
                <a:lnTo>
                  <a:pt x="88" y="218"/>
                </a:lnTo>
                <a:lnTo>
                  <a:pt x="111" y="226"/>
                </a:lnTo>
                <a:lnTo>
                  <a:pt x="119" y="226"/>
                </a:lnTo>
                <a:lnTo>
                  <a:pt x="130" y="222"/>
                </a:lnTo>
                <a:lnTo>
                  <a:pt x="136" y="220"/>
                </a:lnTo>
                <a:lnTo>
                  <a:pt x="144" y="220"/>
                </a:lnTo>
                <a:lnTo>
                  <a:pt x="153" y="222"/>
                </a:lnTo>
                <a:lnTo>
                  <a:pt x="163" y="228"/>
                </a:lnTo>
                <a:lnTo>
                  <a:pt x="186" y="236"/>
                </a:lnTo>
                <a:lnTo>
                  <a:pt x="221" y="245"/>
                </a:lnTo>
                <a:lnTo>
                  <a:pt x="238" y="249"/>
                </a:lnTo>
                <a:lnTo>
                  <a:pt x="253" y="251"/>
                </a:lnTo>
                <a:lnTo>
                  <a:pt x="259" y="251"/>
                </a:lnTo>
                <a:lnTo>
                  <a:pt x="265" y="249"/>
                </a:lnTo>
                <a:lnTo>
                  <a:pt x="270" y="247"/>
                </a:lnTo>
                <a:lnTo>
                  <a:pt x="274" y="243"/>
                </a:lnTo>
                <a:lnTo>
                  <a:pt x="284" y="245"/>
                </a:lnTo>
                <a:lnTo>
                  <a:pt x="292" y="245"/>
                </a:lnTo>
                <a:lnTo>
                  <a:pt x="299" y="243"/>
                </a:lnTo>
                <a:lnTo>
                  <a:pt x="307" y="241"/>
                </a:lnTo>
                <a:lnTo>
                  <a:pt x="307" y="241"/>
                </a:lnTo>
                <a:lnTo>
                  <a:pt x="307" y="241"/>
                </a:lnTo>
                <a:lnTo>
                  <a:pt x="309" y="236"/>
                </a:lnTo>
                <a:lnTo>
                  <a:pt x="309" y="228"/>
                </a:lnTo>
                <a:lnTo>
                  <a:pt x="309" y="224"/>
                </a:lnTo>
                <a:lnTo>
                  <a:pt x="309" y="220"/>
                </a:lnTo>
                <a:lnTo>
                  <a:pt x="309" y="216"/>
                </a:lnTo>
                <a:lnTo>
                  <a:pt x="307" y="215"/>
                </a:lnTo>
                <a:lnTo>
                  <a:pt x="301" y="207"/>
                </a:lnTo>
                <a:lnTo>
                  <a:pt x="295" y="192"/>
                </a:lnTo>
                <a:lnTo>
                  <a:pt x="282" y="184"/>
                </a:lnTo>
                <a:lnTo>
                  <a:pt x="267" y="174"/>
                </a:lnTo>
                <a:lnTo>
                  <a:pt x="259" y="155"/>
                </a:lnTo>
                <a:lnTo>
                  <a:pt x="251" y="138"/>
                </a:lnTo>
                <a:lnTo>
                  <a:pt x="242" y="132"/>
                </a:lnTo>
                <a:lnTo>
                  <a:pt x="234" y="126"/>
                </a:lnTo>
                <a:lnTo>
                  <a:pt x="224" y="113"/>
                </a:lnTo>
                <a:lnTo>
                  <a:pt x="215" y="101"/>
                </a:lnTo>
                <a:lnTo>
                  <a:pt x="203" y="90"/>
                </a:lnTo>
                <a:lnTo>
                  <a:pt x="196" y="80"/>
                </a:lnTo>
                <a:lnTo>
                  <a:pt x="190" y="73"/>
                </a:lnTo>
                <a:lnTo>
                  <a:pt x="188" y="65"/>
                </a:lnTo>
                <a:lnTo>
                  <a:pt x="188" y="57"/>
                </a:lnTo>
                <a:lnTo>
                  <a:pt x="192" y="50"/>
                </a:lnTo>
                <a:lnTo>
                  <a:pt x="199" y="40"/>
                </a:lnTo>
                <a:lnTo>
                  <a:pt x="207" y="32"/>
                </a:lnTo>
                <a:lnTo>
                  <a:pt x="196" y="30"/>
                </a:lnTo>
                <a:lnTo>
                  <a:pt x="184" y="30"/>
                </a:lnTo>
                <a:lnTo>
                  <a:pt x="171" y="34"/>
                </a:lnTo>
                <a:lnTo>
                  <a:pt x="157" y="40"/>
                </a:lnTo>
                <a:lnTo>
                  <a:pt x="151" y="40"/>
                </a:lnTo>
                <a:lnTo>
                  <a:pt x="144" y="34"/>
                </a:lnTo>
                <a:lnTo>
                  <a:pt x="136" y="28"/>
                </a:lnTo>
                <a:lnTo>
                  <a:pt x="127" y="21"/>
                </a:lnTo>
                <a:lnTo>
                  <a:pt x="117" y="13"/>
                </a:lnTo>
                <a:lnTo>
                  <a:pt x="109" y="7"/>
                </a:lnTo>
                <a:lnTo>
                  <a:pt x="100" y="2"/>
                </a:lnTo>
                <a:lnTo>
                  <a:pt x="94" y="0"/>
                </a:lnTo>
                <a:lnTo>
                  <a:pt x="77" y="5"/>
                </a:lnTo>
                <a:lnTo>
                  <a:pt x="59" y="9"/>
                </a:lnTo>
                <a:lnTo>
                  <a:pt x="61" y="23"/>
                </a:lnTo>
                <a:lnTo>
                  <a:pt x="59" y="38"/>
                </a:lnTo>
                <a:lnTo>
                  <a:pt x="57" y="51"/>
                </a:lnTo>
                <a:lnTo>
                  <a:pt x="57" y="69"/>
                </a:lnTo>
                <a:lnTo>
                  <a:pt x="48" y="74"/>
                </a:lnTo>
                <a:lnTo>
                  <a:pt x="34" y="78"/>
                </a:lnTo>
                <a:lnTo>
                  <a:pt x="31" y="86"/>
                </a:lnTo>
                <a:lnTo>
                  <a:pt x="23" y="96"/>
                </a:lnTo>
                <a:lnTo>
                  <a:pt x="9" y="99"/>
                </a:lnTo>
                <a:lnTo>
                  <a:pt x="2" y="105"/>
                </a:lnTo>
                <a:lnTo>
                  <a:pt x="0" y="109"/>
                </a:lnTo>
                <a:lnTo>
                  <a:pt x="0" y="111"/>
                </a:lnTo>
                <a:lnTo>
                  <a:pt x="2" y="115"/>
                </a:lnTo>
                <a:lnTo>
                  <a:pt x="4" y="121"/>
                </a:lnTo>
                <a:lnTo>
                  <a:pt x="13" y="128"/>
                </a:lnTo>
                <a:lnTo>
                  <a:pt x="19" y="136"/>
                </a:lnTo>
                <a:lnTo>
                  <a:pt x="23" y="144"/>
                </a:lnTo>
                <a:lnTo>
                  <a:pt x="27" y="149"/>
                </a:lnTo>
                <a:lnTo>
                  <a:pt x="29" y="165"/>
                </a:lnTo>
                <a:lnTo>
                  <a:pt x="29" y="178"/>
                </a:lnTo>
                <a:lnTo>
                  <a:pt x="27" y="186"/>
                </a:lnTo>
                <a:lnTo>
                  <a:pt x="25" y="195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4" name="Freeform 46"/>
          <p:cNvSpPr>
            <a:spLocks noChangeAspect="1"/>
          </p:cNvSpPr>
          <p:nvPr/>
        </p:nvSpPr>
        <p:spPr bwMode="auto">
          <a:xfrm>
            <a:off x="1426420" y="5161174"/>
            <a:ext cx="306656" cy="320805"/>
          </a:xfrm>
          <a:custGeom>
            <a:avLst/>
            <a:gdLst/>
            <a:ahLst/>
            <a:cxnLst>
              <a:cxn ang="0">
                <a:pos x="30" y="327"/>
              </a:cxn>
              <a:cxn ang="0">
                <a:pos x="69" y="340"/>
              </a:cxn>
              <a:cxn ang="0">
                <a:pos x="94" y="334"/>
              </a:cxn>
              <a:cxn ang="0">
                <a:pos x="94" y="294"/>
              </a:cxn>
              <a:cxn ang="0">
                <a:pos x="107" y="290"/>
              </a:cxn>
              <a:cxn ang="0">
                <a:pos x="138" y="292"/>
              </a:cxn>
              <a:cxn ang="0">
                <a:pos x="157" y="315"/>
              </a:cxn>
              <a:cxn ang="0">
                <a:pos x="168" y="313"/>
              </a:cxn>
              <a:cxn ang="0">
                <a:pos x="147" y="269"/>
              </a:cxn>
              <a:cxn ang="0">
                <a:pos x="161" y="248"/>
              </a:cxn>
              <a:cxn ang="0">
                <a:pos x="165" y="221"/>
              </a:cxn>
              <a:cxn ang="0">
                <a:pos x="195" y="233"/>
              </a:cxn>
              <a:cxn ang="0">
                <a:pos x="230" y="252"/>
              </a:cxn>
              <a:cxn ang="0">
                <a:pos x="266" y="258"/>
              </a:cxn>
              <a:cxn ang="0">
                <a:pos x="282" y="246"/>
              </a:cxn>
              <a:cxn ang="0">
                <a:pos x="276" y="212"/>
              </a:cxn>
              <a:cxn ang="0">
                <a:pos x="257" y="189"/>
              </a:cxn>
              <a:cxn ang="0">
                <a:pos x="253" y="177"/>
              </a:cxn>
              <a:cxn ang="0">
                <a:pos x="276" y="164"/>
              </a:cxn>
              <a:cxn ang="0">
                <a:pos x="301" y="142"/>
              </a:cxn>
              <a:cxn ang="0">
                <a:pos x="312" y="106"/>
              </a:cxn>
              <a:cxn ang="0">
                <a:pos x="301" y="62"/>
              </a:cxn>
              <a:cxn ang="0">
                <a:pos x="270" y="50"/>
              </a:cxn>
              <a:cxn ang="0">
                <a:pos x="228" y="16"/>
              </a:cxn>
              <a:cxn ang="0">
                <a:pos x="203" y="0"/>
              </a:cxn>
              <a:cxn ang="0">
                <a:pos x="191" y="12"/>
              </a:cxn>
              <a:cxn ang="0">
                <a:pos x="174" y="33"/>
              </a:cxn>
              <a:cxn ang="0">
                <a:pos x="180" y="60"/>
              </a:cxn>
              <a:cxn ang="0">
                <a:pos x="168" y="60"/>
              </a:cxn>
              <a:cxn ang="0">
                <a:pos x="157" y="56"/>
              </a:cxn>
              <a:cxn ang="0">
                <a:pos x="144" y="66"/>
              </a:cxn>
              <a:cxn ang="0">
                <a:pos x="134" y="54"/>
              </a:cxn>
              <a:cxn ang="0">
                <a:pos x="109" y="50"/>
              </a:cxn>
              <a:cxn ang="0">
                <a:pos x="96" y="41"/>
              </a:cxn>
              <a:cxn ang="0">
                <a:pos x="88" y="10"/>
              </a:cxn>
              <a:cxn ang="0">
                <a:pos x="74" y="6"/>
              </a:cxn>
              <a:cxn ang="0">
                <a:pos x="55" y="23"/>
              </a:cxn>
              <a:cxn ang="0">
                <a:pos x="44" y="58"/>
              </a:cxn>
              <a:cxn ang="0">
                <a:pos x="55" y="87"/>
              </a:cxn>
              <a:cxn ang="0">
                <a:pos x="82" y="95"/>
              </a:cxn>
              <a:cxn ang="0">
                <a:pos x="103" y="102"/>
              </a:cxn>
              <a:cxn ang="0">
                <a:pos x="132" y="110"/>
              </a:cxn>
              <a:cxn ang="0">
                <a:pos x="145" y="106"/>
              </a:cxn>
              <a:cxn ang="0">
                <a:pos x="157" y="116"/>
              </a:cxn>
              <a:cxn ang="0">
                <a:pos x="151" y="125"/>
              </a:cxn>
              <a:cxn ang="0">
                <a:pos x="132" y="142"/>
              </a:cxn>
              <a:cxn ang="0">
                <a:pos x="107" y="142"/>
              </a:cxn>
              <a:cxn ang="0">
                <a:pos x="73" y="148"/>
              </a:cxn>
              <a:cxn ang="0">
                <a:pos x="28" y="217"/>
              </a:cxn>
              <a:cxn ang="0">
                <a:pos x="7" y="237"/>
              </a:cxn>
              <a:cxn ang="0">
                <a:pos x="0" y="269"/>
              </a:cxn>
              <a:cxn ang="0">
                <a:pos x="7" y="279"/>
              </a:cxn>
              <a:cxn ang="0">
                <a:pos x="25" y="273"/>
              </a:cxn>
              <a:cxn ang="0">
                <a:pos x="40" y="288"/>
              </a:cxn>
              <a:cxn ang="0">
                <a:pos x="50" y="308"/>
              </a:cxn>
              <a:cxn ang="0">
                <a:pos x="30" y="327"/>
              </a:cxn>
            </a:cxnLst>
            <a:rect l="0" t="0" r="r" b="b"/>
            <a:pathLst>
              <a:path w="314" h="340">
                <a:moveTo>
                  <a:pt x="30" y="327"/>
                </a:moveTo>
                <a:lnTo>
                  <a:pt x="30" y="327"/>
                </a:lnTo>
                <a:lnTo>
                  <a:pt x="30" y="327"/>
                </a:lnTo>
                <a:lnTo>
                  <a:pt x="46" y="334"/>
                </a:lnTo>
                <a:lnTo>
                  <a:pt x="61" y="338"/>
                </a:lnTo>
                <a:lnTo>
                  <a:pt x="69" y="340"/>
                </a:lnTo>
                <a:lnTo>
                  <a:pt x="78" y="340"/>
                </a:lnTo>
                <a:lnTo>
                  <a:pt x="86" y="338"/>
                </a:lnTo>
                <a:lnTo>
                  <a:pt x="94" y="334"/>
                </a:lnTo>
                <a:lnTo>
                  <a:pt x="94" y="317"/>
                </a:lnTo>
                <a:lnTo>
                  <a:pt x="90" y="298"/>
                </a:lnTo>
                <a:lnTo>
                  <a:pt x="94" y="294"/>
                </a:lnTo>
                <a:lnTo>
                  <a:pt x="97" y="292"/>
                </a:lnTo>
                <a:lnTo>
                  <a:pt x="101" y="292"/>
                </a:lnTo>
                <a:lnTo>
                  <a:pt x="107" y="290"/>
                </a:lnTo>
                <a:lnTo>
                  <a:pt x="119" y="290"/>
                </a:lnTo>
                <a:lnTo>
                  <a:pt x="128" y="290"/>
                </a:lnTo>
                <a:lnTo>
                  <a:pt x="138" y="292"/>
                </a:lnTo>
                <a:lnTo>
                  <a:pt x="144" y="298"/>
                </a:lnTo>
                <a:lnTo>
                  <a:pt x="151" y="304"/>
                </a:lnTo>
                <a:lnTo>
                  <a:pt x="157" y="315"/>
                </a:lnTo>
                <a:lnTo>
                  <a:pt x="161" y="317"/>
                </a:lnTo>
                <a:lnTo>
                  <a:pt x="165" y="317"/>
                </a:lnTo>
                <a:lnTo>
                  <a:pt x="168" y="313"/>
                </a:lnTo>
                <a:lnTo>
                  <a:pt x="168" y="309"/>
                </a:lnTo>
                <a:lnTo>
                  <a:pt x="157" y="290"/>
                </a:lnTo>
                <a:lnTo>
                  <a:pt x="147" y="269"/>
                </a:lnTo>
                <a:lnTo>
                  <a:pt x="155" y="263"/>
                </a:lnTo>
                <a:lnTo>
                  <a:pt x="165" y="260"/>
                </a:lnTo>
                <a:lnTo>
                  <a:pt x="161" y="248"/>
                </a:lnTo>
                <a:lnTo>
                  <a:pt x="155" y="237"/>
                </a:lnTo>
                <a:lnTo>
                  <a:pt x="157" y="229"/>
                </a:lnTo>
                <a:lnTo>
                  <a:pt x="165" y="221"/>
                </a:lnTo>
                <a:lnTo>
                  <a:pt x="174" y="215"/>
                </a:lnTo>
                <a:lnTo>
                  <a:pt x="180" y="215"/>
                </a:lnTo>
                <a:lnTo>
                  <a:pt x="195" y="233"/>
                </a:lnTo>
                <a:lnTo>
                  <a:pt x="209" y="244"/>
                </a:lnTo>
                <a:lnTo>
                  <a:pt x="220" y="250"/>
                </a:lnTo>
                <a:lnTo>
                  <a:pt x="230" y="252"/>
                </a:lnTo>
                <a:lnTo>
                  <a:pt x="243" y="252"/>
                </a:lnTo>
                <a:lnTo>
                  <a:pt x="253" y="254"/>
                </a:lnTo>
                <a:lnTo>
                  <a:pt x="266" y="258"/>
                </a:lnTo>
                <a:lnTo>
                  <a:pt x="278" y="263"/>
                </a:lnTo>
                <a:lnTo>
                  <a:pt x="280" y="254"/>
                </a:lnTo>
                <a:lnTo>
                  <a:pt x="282" y="246"/>
                </a:lnTo>
                <a:lnTo>
                  <a:pt x="282" y="233"/>
                </a:lnTo>
                <a:lnTo>
                  <a:pt x="280" y="217"/>
                </a:lnTo>
                <a:lnTo>
                  <a:pt x="276" y="212"/>
                </a:lnTo>
                <a:lnTo>
                  <a:pt x="272" y="204"/>
                </a:lnTo>
                <a:lnTo>
                  <a:pt x="266" y="196"/>
                </a:lnTo>
                <a:lnTo>
                  <a:pt x="257" y="189"/>
                </a:lnTo>
                <a:lnTo>
                  <a:pt x="255" y="183"/>
                </a:lnTo>
                <a:lnTo>
                  <a:pt x="253" y="179"/>
                </a:lnTo>
                <a:lnTo>
                  <a:pt x="253" y="177"/>
                </a:lnTo>
                <a:lnTo>
                  <a:pt x="255" y="173"/>
                </a:lnTo>
                <a:lnTo>
                  <a:pt x="262" y="167"/>
                </a:lnTo>
                <a:lnTo>
                  <a:pt x="276" y="164"/>
                </a:lnTo>
                <a:lnTo>
                  <a:pt x="284" y="154"/>
                </a:lnTo>
                <a:lnTo>
                  <a:pt x="287" y="146"/>
                </a:lnTo>
                <a:lnTo>
                  <a:pt x="301" y="142"/>
                </a:lnTo>
                <a:lnTo>
                  <a:pt x="310" y="137"/>
                </a:lnTo>
                <a:lnTo>
                  <a:pt x="310" y="119"/>
                </a:lnTo>
                <a:lnTo>
                  <a:pt x="312" y="106"/>
                </a:lnTo>
                <a:lnTo>
                  <a:pt x="314" y="91"/>
                </a:lnTo>
                <a:lnTo>
                  <a:pt x="312" y="77"/>
                </a:lnTo>
                <a:lnTo>
                  <a:pt x="301" y="62"/>
                </a:lnTo>
                <a:lnTo>
                  <a:pt x="289" y="48"/>
                </a:lnTo>
                <a:lnTo>
                  <a:pt x="280" y="48"/>
                </a:lnTo>
                <a:lnTo>
                  <a:pt x="270" y="50"/>
                </a:lnTo>
                <a:lnTo>
                  <a:pt x="257" y="37"/>
                </a:lnTo>
                <a:lnTo>
                  <a:pt x="241" y="29"/>
                </a:lnTo>
                <a:lnTo>
                  <a:pt x="228" y="16"/>
                </a:lnTo>
                <a:lnTo>
                  <a:pt x="215" y="2"/>
                </a:lnTo>
                <a:lnTo>
                  <a:pt x="209" y="2"/>
                </a:lnTo>
                <a:lnTo>
                  <a:pt x="203" y="0"/>
                </a:lnTo>
                <a:lnTo>
                  <a:pt x="197" y="2"/>
                </a:lnTo>
                <a:lnTo>
                  <a:pt x="193" y="4"/>
                </a:lnTo>
                <a:lnTo>
                  <a:pt x="191" y="12"/>
                </a:lnTo>
                <a:lnTo>
                  <a:pt x="191" y="22"/>
                </a:lnTo>
                <a:lnTo>
                  <a:pt x="182" y="25"/>
                </a:lnTo>
                <a:lnTo>
                  <a:pt x="174" y="33"/>
                </a:lnTo>
                <a:lnTo>
                  <a:pt x="180" y="43"/>
                </a:lnTo>
                <a:lnTo>
                  <a:pt x="184" y="56"/>
                </a:lnTo>
                <a:lnTo>
                  <a:pt x="180" y="60"/>
                </a:lnTo>
                <a:lnTo>
                  <a:pt x="176" y="62"/>
                </a:lnTo>
                <a:lnTo>
                  <a:pt x="172" y="62"/>
                </a:lnTo>
                <a:lnTo>
                  <a:pt x="168" y="60"/>
                </a:lnTo>
                <a:lnTo>
                  <a:pt x="165" y="58"/>
                </a:lnTo>
                <a:lnTo>
                  <a:pt x="161" y="56"/>
                </a:lnTo>
                <a:lnTo>
                  <a:pt x="157" y="56"/>
                </a:lnTo>
                <a:lnTo>
                  <a:pt x="153" y="58"/>
                </a:lnTo>
                <a:lnTo>
                  <a:pt x="149" y="64"/>
                </a:lnTo>
                <a:lnTo>
                  <a:pt x="144" y="66"/>
                </a:lnTo>
                <a:lnTo>
                  <a:pt x="138" y="64"/>
                </a:lnTo>
                <a:lnTo>
                  <a:pt x="136" y="58"/>
                </a:lnTo>
                <a:lnTo>
                  <a:pt x="134" y="54"/>
                </a:lnTo>
                <a:lnTo>
                  <a:pt x="128" y="52"/>
                </a:lnTo>
                <a:lnTo>
                  <a:pt x="120" y="50"/>
                </a:lnTo>
                <a:lnTo>
                  <a:pt x="109" y="50"/>
                </a:lnTo>
                <a:lnTo>
                  <a:pt x="96" y="52"/>
                </a:lnTo>
                <a:lnTo>
                  <a:pt x="88" y="50"/>
                </a:lnTo>
                <a:lnTo>
                  <a:pt x="96" y="41"/>
                </a:lnTo>
                <a:lnTo>
                  <a:pt x="101" y="25"/>
                </a:lnTo>
                <a:lnTo>
                  <a:pt x="96" y="16"/>
                </a:lnTo>
                <a:lnTo>
                  <a:pt x="88" y="10"/>
                </a:lnTo>
                <a:lnTo>
                  <a:pt x="84" y="8"/>
                </a:lnTo>
                <a:lnTo>
                  <a:pt x="80" y="6"/>
                </a:lnTo>
                <a:lnTo>
                  <a:pt x="74" y="6"/>
                </a:lnTo>
                <a:lnTo>
                  <a:pt x="69" y="6"/>
                </a:lnTo>
                <a:lnTo>
                  <a:pt x="63" y="12"/>
                </a:lnTo>
                <a:lnTo>
                  <a:pt x="55" y="23"/>
                </a:lnTo>
                <a:lnTo>
                  <a:pt x="50" y="35"/>
                </a:lnTo>
                <a:lnTo>
                  <a:pt x="46" y="47"/>
                </a:lnTo>
                <a:lnTo>
                  <a:pt x="44" y="58"/>
                </a:lnTo>
                <a:lnTo>
                  <a:pt x="44" y="70"/>
                </a:lnTo>
                <a:lnTo>
                  <a:pt x="48" y="79"/>
                </a:lnTo>
                <a:lnTo>
                  <a:pt x="55" y="87"/>
                </a:lnTo>
                <a:lnTo>
                  <a:pt x="67" y="87"/>
                </a:lnTo>
                <a:lnTo>
                  <a:pt x="76" y="85"/>
                </a:lnTo>
                <a:lnTo>
                  <a:pt x="82" y="95"/>
                </a:lnTo>
                <a:lnTo>
                  <a:pt x="88" y="104"/>
                </a:lnTo>
                <a:lnTo>
                  <a:pt x="96" y="104"/>
                </a:lnTo>
                <a:lnTo>
                  <a:pt x="103" y="102"/>
                </a:lnTo>
                <a:lnTo>
                  <a:pt x="113" y="108"/>
                </a:lnTo>
                <a:lnTo>
                  <a:pt x="124" y="112"/>
                </a:lnTo>
                <a:lnTo>
                  <a:pt x="132" y="110"/>
                </a:lnTo>
                <a:lnTo>
                  <a:pt x="138" y="108"/>
                </a:lnTo>
                <a:lnTo>
                  <a:pt x="142" y="106"/>
                </a:lnTo>
                <a:lnTo>
                  <a:pt x="145" y="106"/>
                </a:lnTo>
                <a:lnTo>
                  <a:pt x="149" y="106"/>
                </a:lnTo>
                <a:lnTo>
                  <a:pt x="153" y="108"/>
                </a:lnTo>
                <a:lnTo>
                  <a:pt x="157" y="116"/>
                </a:lnTo>
                <a:lnTo>
                  <a:pt x="157" y="119"/>
                </a:lnTo>
                <a:lnTo>
                  <a:pt x="155" y="123"/>
                </a:lnTo>
                <a:lnTo>
                  <a:pt x="151" y="125"/>
                </a:lnTo>
                <a:lnTo>
                  <a:pt x="142" y="127"/>
                </a:lnTo>
                <a:lnTo>
                  <a:pt x="136" y="131"/>
                </a:lnTo>
                <a:lnTo>
                  <a:pt x="132" y="142"/>
                </a:lnTo>
                <a:lnTo>
                  <a:pt x="128" y="152"/>
                </a:lnTo>
                <a:lnTo>
                  <a:pt x="119" y="148"/>
                </a:lnTo>
                <a:lnTo>
                  <a:pt x="107" y="142"/>
                </a:lnTo>
                <a:lnTo>
                  <a:pt x="90" y="139"/>
                </a:lnTo>
                <a:lnTo>
                  <a:pt x="76" y="139"/>
                </a:lnTo>
                <a:lnTo>
                  <a:pt x="73" y="148"/>
                </a:lnTo>
                <a:lnTo>
                  <a:pt x="67" y="166"/>
                </a:lnTo>
                <a:lnTo>
                  <a:pt x="50" y="189"/>
                </a:lnTo>
                <a:lnTo>
                  <a:pt x="28" y="217"/>
                </a:lnTo>
                <a:lnTo>
                  <a:pt x="21" y="225"/>
                </a:lnTo>
                <a:lnTo>
                  <a:pt x="13" y="233"/>
                </a:lnTo>
                <a:lnTo>
                  <a:pt x="7" y="237"/>
                </a:lnTo>
                <a:lnTo>
                  <a:pt x="5" y="244"/>
                </a:lnTo>
                <a:lnTo>
                  <a:pt x="2" y="256"/>
                </a:lnTo>
                <a:lnTo>
                  <a:pt x="0" y="269"/>
                </a:lnTo>
                <a:lnTo>
                  <a:pt x="2" y="277"/>
                </a:lnTo>
                <a:lnTo>
                  <a:pt x="3" y="279"/>
                </a:lnTo>
                <a:lnTo>
                  <a:pt x="7" y="279"/>
                </a:lnTo>
                <a:lnTo>
                  <a:pt x="13" y="277"/>
                </a:lnTo>
                <a:lnTo>
                  <a:pt x="19" y="273"/>
                </a:lnTo>
                <a:lnTo>
                  <a:pt x="25" y="273"/>
                </a:lnTo>
                <a:lnTo>
                  <a:pt x="30" y="277"/>
                </a:lnTo>
                <a:lnTo>
                  <a:pt x="36" y="283"/>
                </a:lnTo>
                <a:lnTo>
                  <a:pt x="40" y="288"/>
                </a:lnTo>
                <a:lnTo>
                  <a:pt x="46" y="294"/>
                </a:lnTo>
                <a:lnTo>
                  <a:pt x="50" y="300"/>
                </a:lnTo>
                <a:lnTo>
                  <a:pt x="50" y="308"/>
                </a:lnTo>
                <a:lnTo>
                  <a:pt x="38" y="317"/>
                </a:lnTo>
                <a:lnTo>
                  <a:pt x="30" y="323"/>
                </a:lnTo>
                <a:lnTo>
                  <a:pt x="30" y="327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5" name="Freeform 47"/>
          <p:cNvSpPr>
            <a:spLocks noChangeAspect="1"/>
          </p:cNvSpPr>
          <p:nvPr/>
        </p:nvSpPr>
        <p:spPr bwMode="auto">
          <a:xfrm>
            <a:off x="1085188" y="5085879"/>
            <a:ext cx="418168" cy="494528"/>
          </a:xfrm>
          <a:custGeom>
            <a:avLst/>
            <a:gdLst/>
            <a:ahLst/>
            <a:cxnLst>
              <a:cxn ang="0">
                <a:pos x="2" y="142"/>
              </a:cxn>
              <a:cxn ang="0">
                <a:pos x="4" y="158"/>
              </a:cxn>
              <a:cxn ang="0">
                <a:pos x="19" y="160"/>
              </a:cxn>
              <a:cxn ang="0">
                <a:pos x="46" y="158"/>
              </a:cxn>
              <a:cxn ang="0">
                <a:pos x="58" y="171"/>
              </a:cxn>
              <a:cxn ang="0">
                <a:pos x="69" y="210"/>
              </a:cxn>
              <a:cxn ang="0">
                <a:pos x="88" y="286"/>
              </a:cxn>
              <a:cxn ang="0">
                <a:pos x="81" y="315"/>
              </a:cxn>
              <a:cxn ang="0">
                <a:pos x="98" y="321"/>
              </a:cxn>
              <a:cxn ang="0">
                <a:pos x="113" y="290"/>
              </a:cxn>
              <a:cxn ang="0">
                <a:pos x="125" y="302"/>
              </a:cxn>
              <a:cxn ang="0">
                <a:pos x="119" y="342"/>
              </a:cxn>
              <a:cxn ang="0">
                <a:pos x="142" y="363"/>
              </a:cxn>
              <a:cxn ang="0">
                <a:pos x="211" y="365"/>
              </a:cxn>
              <a:cxn ang="0">
                <a:pos x="227" y="394"/>
              </a:cxn>
              <a:cxn ang="0">
                <a:pos x="261" y="398"/>
              </a:cxn>
              <a:cxn ang="0">
                <a:pos x="278" y="436"/>
              </a:cxn>
              <a:cxn ang="0">
                <a:pos x="305" y="484"/>
              </a:cxn>
              <a:cxn ang="0">
                <a:pos x="324" y="484"/>
              </a:cxn>
              <a:cxn ang="0">
                <a:pos x="363" y="517"/>
              </a:cxn>
              <a:cxn ang="0">
                <a:pos x="407" y="521"/>
              </a:cxn>
              <a:cxn ang="0">
                <a:pos x="428" y="503"/>
              </a:cxn>
              <a:cxn ang="0">
                <a:pos x="407" y="450"/>
              </a:cxn>
              <a:cxn ang="0">
                <a:pos x="399" y="394"/>
              </a:cxn>
              <a:cxn ang="0">
                <a:pos x="415" y="365"/>
              </a:cxn>
              <a:cxn ang="0">
                <a:pos x="394" y="344"/>
              </a:cxn>
              <a:cxn ang="0">
                <a:pos x="372" y="350"/>
              </a:cxn>
              <a:cxn ang="0">
                <a:pos x="369" y="336"/>
              </a:cxn>
              <a:cxn ang="0">
                <a:pos x="340" y="344"/>
              </a:cxn>
              <a:cxn ang="0">
                <a:pos x="326" y="359"/>
              </a:cxn>
              <a:cxn ang="0">
                <a:pos x="311" y="346"/>
              </a:cxn>
              <a:cxn ang="0">
                <a:pos x="292" y="340"/>
              </a:cxn>
              <a:cxn ang="0">
                <a:pos x="259" y="321"/>
              </a:cxn>
              <a:cxn ang="0">
                <a:pos x="238" y="331"/>
              </a:cxn>
              <a:cxn ang="0">
                <a:pos x="257" y="294"/>
              </a:cxn>
              <a:cxn ang="0">
                <a:pos x="263" y="256"/>
              </a:cxn>
              <a:cxn ang="0">
                <a:pos x="267" y="233"/>
              </a:cxn>
              <a:cxn ang="0">
                <a:pos x="229" y="235"/>
              </a:cxn>
              <a:cxn ang="0">
                <a:pos x="221" y="212"/>
              </a:cxn>
              <a:cxn ang="0">
                <a:pos x="232" y="192"/>
              </a:cxn>
              <a:cxn ang="0">
                <a:pos x="238" y="139"/>
              </a:cxn>
              <a:cxn ang="0">
                <a:pos x="229" y="71"/>
              </a:cxn>
              <a:cxn ang="0">
                <a:pos x="227" y="35"/>
              </a:cxn>
              <a:cxn ang="0">
                <a:pos x="221" y="16"/>
              </a:cxn>
              <a:cxn ang="0">
                <a:pos x="188" y="23"/>
              </a:cxn>
              <a:cxn ang="0">
                <a:pos x="142" y="71"/>
              </a:cxn>
              <a:cxn ang="0">
                <a:pos x="85" y="89"/>
              </a:cxn>
              <a:cxn ang="0">
                <a:pos x="64" y="93"/>
              </a:cxn>
              <a:cxn ang="0">
                <a:pos x="44" y="110"/>
              </a:cxn>
            </a:cxnLst>
            <a:rect l="0" t="0" r="r" b="b"/>
            <a:pathLst>
              <a:path w="428" h="524">
                <a:moveTo>
                  <a:pt x="2" y="118"/>
                </a:moveTo>
                <a:lnTo>
                  <a:pt x="4" y="125"/>
                </a:lnTo>
                <a:lnTo>
                  <a:pt x="4" y="135"/>
                </a:lnTo>
                <a:lnTo>
                  <a:pt x="2" y="142"/>
                </a:lnTo>
                <a:lnTo>
                  <a:pt x="0" y="150"/>
                </a:lnTo>
                <a:lnTo>
                  <a:pt x="0" y="152"/>
                </a:lnTo>
                <a:lnTo>
                  <a:pt x="2" y="156"/>
                </a:lnTo>
                <a:lnTo>
                  <a:pt x="4" y="158"/>
                </a:lnTo>
                <a:lnTo>
                  <a:pt x="8" y="160"/>
                </a:lnTo>
                <a:lnTo>
                  <a:pt x="12" y="162"/>
                </a:lnTo>
                <a:lnTo>
                  <a:pt x="16" y="162"/>
                </a:lnTo>
                <a:lnTo>
                  <a:pt x="19" y="160"/>
                </a:lnTo>
                <a:lnTo>
                  <a:pt x="23" y="158"/>
                </a:lnTo>
                <a:lnTo>
                  <a:pt x="33" y="156"/>
                </a:lnTo>
                <a:lnTo>
                  <a:pt x="41" y="156"/>
                </a:lnTo>
                <a:lnTo>
                  <a:pt x="46" y="158"/>
                </a:lnTo>
                <a:lnTo>
                  <a:pt x="52" y="160"/>
                </a:lnTo>
                <a:lnTo>
                  <a:pt x="56" y="162"/>
                </a:lnTo>
                <a:lnTo>
                  <a:pt x="58" y="166"/>
                </a:lnTo>
                <a:lnTo>
                  <a:pt x="58" y="171"/>
                </a:lnTo>
                <a:lnTo>
                  <a:pt x="56" y="177"/>
                </a:lnTo>
                <a:lnTo>
                  <a:pt x="52" y="189"/>
                </a:lnTo>
                <a:lnTo>
                  <a:pt x="50" y="198"/>
                </a:lnTo>
                <a:lnTo>
                  <a:pt x="69" y="210"/>
                </a:lnTo>
                <a:lnTo>
                  <a:pt x="88" y="221"/>
                </a:lnTo>
                <a:lnTo>
                  <a:pt x="88" y="248"/>
                </a:lnTo>
                <a:lnTo>
                  <a:pt x="90" y="275"/>
                </a:lnTo>
                <a:lnTo>
                  <a:pt x="88" y="286"/>
                </a:lnTo>
                <a:lnTo>
                  <a:pt x="83" y="296"/>
                </a:lnTo>
                <a:lnTo>
                  <a:pt x="81" y="302"/>
                </a:lnTo>
                <a:lnTo>
                  <a:pt x="81" y="308"/>
                </a:lnTo>
                <a:lnTo>
                  <a:pt x="81" y="315"/>
                </a:lnTo>
                <a:lnTo>
                  <a:pt x="87" y="321"/>
                </a:lnTo>
                <a:lnTo>
                  <a:pt x="90" y="325"/>
                </a:lnTo>
                <a:lnTo>
                  <a:pt x="94" y="325"/>
                </a:lnTo>
                <a:lnTo>
                  <a:pt x="98" y="321"/>
                </a:lnTo>
                <a:lnTo>
                  <a:pt x="102" y="317"/>
                </a:lnTo>
                <a:lnTo>
                  <a:pt x="106" y="304"/>
                </a:lnTo>
                <a:lnTo>
                  <a:pt x="110" y="292"/>
                </a:lnTo>
                <a:lnTo>
                  <a:pt x="113" y="290"/>
                </a:lnTo>
                <a:lnTo>
                  <a:pt x="115" y="290"/>
                </a:lnTo>
                <a:lnTo>
                  <a:pt x="117" y="290"/>
                </a:lnTo>
                <a:lnTo>
                  <a:pt x="121" y="292"/>
                </a:lnTo>
                <a:lnTo>
                  <a:pt x="125" y="302"/>
                </a:lnTo>
                <a:lnTo>
                  <a:pt x="125" y="313"/>
                </a:lnTo>
                <a:lnTo>
                  <a:pt x="123" y="325"/>
                </a:lnTo>
                <a:lnTo>
                  <a:pt x="121" y="334"/>
                </a:lnTo>
                <a:lnTo>
                  <a:pt x="119" y="342"/>
                </a:lnTo>
                <a:lnTo>
                  <a:pt x="121" y="346"/>
                </a:lnTo>
                <a:lnTo>
                  <a:pt x="125" y="352"/>
                </a:lnTo>
                <a:lnTo>
                  <a:pt x="129" y="355"/>
                </a:lnTo>
                <a:lnTo>
                  <a:pt x="142" y="363"/>
                </a:lnTo>
                <a:lnTo>
                  <a:pt x="159" y="367"/>
                </a:lnTo>
                <a:lnTo>
                  <a:pt x="181" y="367"/>
                </a:lnTo>
                <a:lnTo>
                  <a:pt x="202" y="363"/>
                </a:lnTo>
                <a:lnTo>
                  <a:pt x="211" y="365"/>
                </a:lnTo>
                <a:lnTo>
                  <a:pt x="217" y="369"/>
                </a:lnTo>
                <a:lnTo>
                  <a:pt x="221" y="375"/>
                </a:lnTo>
                <a:lnTo>
                  <a:pt x="225" y="382"/>
                </a:lnTo>
                <a:lnTo>
                  <a:pt x="227" y="394"/>
                </a:lnTo>
                <a:lnTo>
                  <a:pt x="232" y="403"/>
                </a:lnTo>
                <a:lnTo>
                  <a:pt x="242" y="403"/>
                </a:lnTo>
                <a:lnTo>
                  <a:pt x="255" y="400"/>
                </a:lnTo>
                <a:lnTo>
                  <a:pt x="261" y="398"/>
                </a:lnTo>
                <a:lnTo>
                  <a:pt x="267" y="400"/>
                </a:lnTo>
                <a:lnTo>
                  <a:pt x="273" y="403"/>
                </a:lnTo>
                <a:lnTo>
                  <a:pt x="278" y="413"/>
                </a:lnTo>
                <a:lnTo>
                  <a:pt x="278" y="436"/>
                </a:lnTo>
                <a:lnTo>
                  <a:pt x="282" y="457"/>
                </a:lnTo>
                <a:lnTo>
                  <a:pt x="294" y="469"/>
                </a:lnTo>
                <a:lnTo>
                  <a:pt x="305" y="478"/>
                </a:lnTo>
                <a:lnTo>
                  <a:pt x="305" y="484"/>
                </a:lnTo>
                <a:lnTo>
                  <a:pt x="305" y="486"/>
                </a:lnTo>
                <a:lnTo>
                  <a:pt x="309" y="488"/>
                </a:lnTo>
                <a:lnTo>
                  <a:pt x="313" y="488"/>
                </a:lnTo>
                <a:lnTo>
                  <a:pt x="324" y="484"/>
                </a:lnTo>
                <a:lnTo>
                  <a:pt x="338" y="478"/>
                </a:lnTo>
                <a:lnTo>
                  <a:pt x="346" y="496"/>
                </a:lnTo>
                <a:lnTo>
                  <a:pt x="353" y="507"/>
                </a:lnTo>
                <a:lnTo>
                  <a:pt x="363" y="517"/>
                </a:lnTo>
                <a:lnTo>
                  <a:pt x="372" y="522"/>
                </a:lnTo>
                <a:lnTo>
                  <a:pt x="384" y="524"/>
                </a:lnTo>
                <a:lnTo>
                  <a:pt x="395" y="524"/>
                </a:lnTo>
                <a:lnTo>
                  <a:pt x="407" y="521"/>
                </a:lnTo>
                <a:lnTo>
                  <a:pt x="419" y="515"/>
                </a:lnTo>
                <a:lnTo>
                  <a:pt x="424" y="511"/>
                </a:lnTo>
                <a:lnTo>
                  <a:pt x="426" y="507"/>
                </a:lnTo>
                <a:lnTo>
                  <a:pt x="428" y="503"/>
                </a:lnTo>
                <a:lnTo>
                  <a:pt x="428" y="499"/>
                </a:lnTo>
                <a:lnTo>
                  <a:pt x="422" y="488"/>
                </a:lnTo>
                <a:lnTo>
                  <a:pt x="409" y="467"/>
                </a:lnTo>
                <a:lnTo>
                  <a:pt x="407" y="450"/>
                </a:lnTo>
                <a:lnTo>
                  <a:pt x="405" y="432"/>
                </a:lnTo>
                <a:lnTo>
                  <a:pt x="401" y="415"/>
                </a:lnTo>
                <a:lnTo>
                  <a:pt x="399" y="398"/>
                </a:lnTo>
                <a:lnTo>
                  <a:pt x="399" y="394"/>
                </a:lnTo>
                <a:lnTo>
                  <a:pt x="407" y="388"/>
                </a:lnTo>
                <a:lnTo>
                  <a:pt x="419" y="379"/>
                </a:lnTo>
                <a:lnTo>
                  <a:pt x="419" y="371"/>
                </a:lnTo>
                <a:lnTo>
                  <a:pt x="415" y="365"/>
                </a:lnTo>
                <a:lnTo>
                  <a:pt x="409" y="359"/>
                </a:lnTo>
                <a:lnTo>
                  <a:pt x="405" y="354"/>
                </a:lnTo>
                <a:lnTo>
                  <a:pt x="399" y="348"/>
                </a:lnTo>
                <a:lnTo>
                  <a:pt x="394" y="344"/>
                </a:lnTo>
                <a:lnTo>
                  <a:pt x="388" y="344"/>
                </a:lnTo>
                <a:lnTo>
                  <a:pt x="382" y="348"/>
                </a:lnTo>
                <a:lnTo>
                  <a:pt x="376" y="350"/>
                </a:lnTo>
                <a:lnTo>
                  <a:pt x="372" y="350"/>
                </a:lnTo>
                <a:lnTo>
                  <a:pt x="371" y="348"/>
                </a:lnTo>
                <a:lnTo>
                  <a:pt x="369" y="340"/>
                </a:lnTo>
                <a:lnTo>
                  <a:pt x="369" y="338"/>
                </a:lnTo>
                <a:lnTo>
                  <a:pt x="369" y="336"/>
                </a:lnTo>
                <a:lnTo>
                  <a:pt x="359" y="334"/>
                </a:lnTo>
                <a:lnTo>
                  <a:pt x="348" y="336"/>
                </a:lnTo>
                <a:lnTo>
                  <a:pt x="342" y="340"/>
                </a:lnTo>
                <a:lnTo>
                  <a:pt x="340" y="344"/>
                </a:lnTo>
                <a:lnTo>
                  <a:pt x="336" y="348"/>
                </a:lnTo>
                <a:lnTo>
                  <a:pt x="334" y="352"/>
                </a:lnTo>
                <a:lnTo>
                  <a:pt x="330" y="355"/>
                </a:lnTo>
                <a:lnTo>
                  <a:pt x="326" y="359"/>
                </a:lnTo>
                <a:lnTo>
                  <a:pt x="319" y="361"/>
                </a:lnTo>
                <a:lnTo>
                  <a:pt x="309" y="361"/>
                </a:lnTo>
                <a:lnTo>
                  <a:pt x="309" y="354"/>
                </a:lnTo>
                <a:lnTo>
                  <a:pt x="311" y="346"/>
                </a:lnTo>
                <a:lnTo>
                  <a:pt x="307" y="344"/>
                </a:lnTo>
                <a:lnTo>
                  <a:pt x="303" y="342"/>
                </a:lnTo>
                <a:lnTo>
                  <a:pt x="298" y="342"/>
                </a:lnTo>
                <a:lnTo>
                  <a:pt x="292" y="340"/>
                </a:lnTo>
                <a:lnTo>
                  <a:pt x="278" y="340"/>
                </a:lnTo>
                <a:lnTo>
                  <a:pt x="265" y="338"/>
                </a:lnTo>
                <a:lnTo>
                  <a:pt x="261" y="327"/>
                </a:lnTo>
                <a:lnTo>
                  <a:pt x="259" y="321"/>
                </a:lnTo>
                <a:lnTo>
                  <a:pt x="253" y="323"/>
                </a:lnTo>
                <a:lnTo>
                  <a:pt x="246" y="327"/>
                </a:lnTo>
                <a:lnTo>
                  <a:pt x="242" y="329"/>
                </a:lnTo>
                <a:lnTo>
                  <a:pt x="238" y="331"/>
                </a:lnTo>
                <a:lnTo>
                  <a:pt x="234" y="329"/>
                </a:lnTo>
                <a:lnTo>
                  <a:pt x="230" y="327"/>
                </a:lnTo>
                <a:lnTo>
                  <a:pt x="242" y="309"/>
                </a:lnTo>
                <a:lnTo>
                  <a:pt x="257" y="294"/>
                </a:lnTo>
                <a:lnTo>
                  <a:pt x="252" y="283"/>
                </a:lnTo>
                <a:lnTo>
                  <a:pt x="248" y="275"/>
                </a:lnTo>
                <a:lnTo>
                  <a:pt x="255" y="263"/>
                </a:lnTo>
                <a:lnTo>
                  <a:pt x="263" y="256"/>
                </a:lnTo>
                <a:lnTo>
                  <a:pt x="267" y="252"/>
                </a:lnTo>
                <a:lnTo>
                  <a:pt x="269" y="246"/>
                </a:lnTo>
                <a:lnTo>
                  <a:pt x="269" y="240"/>
                </a:lnTo>
                <a:lnTo>
                  <a:pt x="267" y="233"/>
                </a:lnTo>
                <a:lnTo>
                  <a:pt x="253" y="235"/>
                </a:lnTo>
                <a:lnTo>
                  <a:pt x="236" y="238"/>
                </a:lnTo>
                <a:lnTo>
                  <a:pt x="232" y="238"/>
                </a:lnTo>
                <a:lnTo>
                  <a:pt x="229" y="235"/>
                </a:lnTo>
                <a:lnTo>
                  <a:pt x="225" y="231"/>
                </a:lnTo>
                <a:lnTo>
                  <a:pt x="223" y="223"/>
                </a:lnTo>
                <a:lnTo>
                  <a:pt x="221" y="217"/>
                </a:lnTo>
                <a:lnTo>
                  <a:pt x="221" y="212"/>
                </a:lnTo>
                <a:lnTo>
                  <a:pt x="221" y="204"/>
                </a:lnTo>
                <a:lnTo>
                  <a:pt x="223" y="200"/>
                </a:lnTo>
                <a:lnTo>
                  <a:pt x="230" y="196"/>
                </a:lnTo>
                <a:lnTo>
                  <a:pt x="232" y="192"/>
                </a:lnTo>
                <a:lnTo>
                  <a:pt x="230" y="189"/>
                </a:lnTo>
                <a:lnTo>
                  <a:pt x="229" y="177"/>
                </a:lnTo>
                <a:lnTo>
                  <a:pt x="234" y="160"/>
                </a:lnTo>
                <a:lnTo>
                  <a:pt x="238" y="139"/>
                </a:lnTo>
                <a:lnTo>
                  <a:pt x="230" y="123"/>
                </a:lnTo>
                <a:lnTo>
                  <a:pt x="219" y="108"/>
                </a:lnTo>
                <a:lnTo>
                  <a:pt x="223" y="89"/>
                </a:lnTo>
                <a:lnTo>
                  <a:pt x="229" y="71"/>
                </a:lnTo>
                <a:lnTo>
                  <a:pt x="236" y="58"/>
                </a:lnTo>
                <a:lnTo>
                  <a:pt x="244" y="43"/>
                </a:lnTo>
                <a:lnTo>
                  <a:pt x="234" y="41"/>
                </a:lnTo>
                <a:lnTo>
                  <a:pt x="227" y="35"/>
                </a:lnTo>
                <a:lnTo>
                  <a:pt x="229" y="29"/>
                </a:lnTo>
                <a:lnTo>
                  <a:pt x="234" y="23"/>
                </a:lnTo>
                <a:lnTo>
                  <a:pt x="229" y="20"/>
                </a:lnTo>
                <a:lnTo>
                  <a:pt x="221" y="16"/>
                </a:lnTo>
                <a:lnTo>
                  <a:pt x="213" y="8"/>
                </a:lnTo>
                <a:lnTo>
                  <a:pt x="207" y="0"/>
                </a:lnTo>
                <a:lnTo>
                  <a:pt x="196" y="12"/>
                </a:lnTo>
                <a:lnTo>
                  <a:pt x="188" y="23"/>
                </a:lnTo>
                <a:lnTo>
                  <a:pt x="169" y="33"/>
                </a:lnTo>
                <a:lnTo>
                  <a:pt x="154" y="41"/>
                </a:lnTo>
                <a:lnTo>
                  <a:pt x="150" y="54"/>
                </a:lnTo>
                <a:lnTo>
                  <a:pt x="142" y="71"/>
                </a:lnTo>
                <a:lnTo>
                  <a:pt x="131" y="70"/>
                </a:lnTo>
                <a:lnTo>
                  <a:pt x="113" y="70"/>
                </a:lnTo>
                <a:lnTo>
                  <a:pt x="98" y="79"/>
                </a:lnTo>
                <a:lnTo>
                  <a:pt x="85" y="89"/>
                </a:lnTo>
                <a:lnTo>
                  <a:pt x="73" y="83"/>
                </a:lnTo>
                <a:lnTo>
                  <a:pt x="67" y="79"/>
                </a:lnTo>
                <a:lnTo>
                  <a:pt x="65" y="85"/>
                </a:lnTo>
                <a:lnTo>
                  <a:pt x="64" y="93"/>
                </a:lnTo>
                <a:lnTo>
                  <a:pt x="62" y="98"/>
                </a:lnTo>
                <a:lnTo>
                  <a:pt x="58" y="104"/>
                </a:lnTo>
                <a:lnTo>
                  <a:pt x="52" y="108"/>
                </a:lnTo>
                <a:lnTo>
                  <a:pt x="44" y="110"/>
                </a:lnTo>
                <a:lnTo>
                  <a:pt x="23" y="116"/>
                </a:lnTo>
                <a:lnTo>
                  <a:pt x="2" y="118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9525">
            <a:solidFill>
              <a:sysClr val="window" lastClr="FFFFFF">
                <a:lumMod val="95000"/>
              </a:sys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6" name="Freeform 48"/>
          <p:cNvSpPr>
            <a:spLocks noChangeAspect="1"/>
          </p:cNvSpPr>
          <p:nvPr/>
        </p:nvSpPr>
        <p:spPr bwMode="auto">
          <a:xfrm>
            <a:off x="1452022" y="3743644"/>
            <a:ext cx="298199" cy="430978"/>
          </a:xfrm>
          <a:custGeom>
            <a:avLst/>
            <a:gdLst>
              <a:gd name="T0" fmla="*/ 2147483647 w 306"/>
              <a:gd name="T1" fmla="*/ 2147483647 h 457"/>
              <a:gd name="T2" fmla="*/ 2147483647 w 306"/>
              <a:gd name="T3" fmla="*/ 2147483647 h 457"/>
              <a:gd name="T4" fmla="*/ 2147483647 w 306"/>
              <a:gd name="T5" fmla="*/ 2147483647 h 457"/>
              <a:gd name="T6" fmla="*/ 2147483647 w 306"/>
              <a:gd name="T7" fmla="*/ 2147483647 h 457"/>
              <a:gd name="T8" fmla="*/ 2147483647 w 306"/>
              <a:gd name="T9" fmla="*/ 2147483647 h 457"/>
              <a:gd name="T10" fmla="*/ 2147483647 w 306"/>
              <a:gd name="T11" fmla="*/ 2147483647 h 457"/>
              <a:gd name="T12" fmla="*/ 2147483647 w 306"/>
              <a:gd name="T13" fmla="*/ 2147483647 h 457"/>
              <a:gd name="T14" fmla="*/ 2147483647 w 306"/>
              <a:gd name="T15" fmla="*/ 2147483647 h 457"/>
              <a:gd name="T16" fmla="*/ 2147483647 w 306"/>
              <a:gd name="T17" fmla="*/ 2147483647 h 457"/>
              <a:gd name="T18" fmla="*/ 2147483647 w 306"/>
              <a:gd name="T19" fmla="*/ 2147483647 h 457"/>
              <a:gd name="T20" fmla="*/ 2147483647 w 306"/>
              <a:gd name="T21" fmla="*/ 2147483647 h 457"/>
              <a:gd name="T22" fmla="*/ 2147483647 w 306"/>
              <a:gd name="T23" fmla="*/ 2147483647 h 457"/>
              <a:gd name="T24" fmla="*/ 2147483647 w 306"/>
              <a:gd name="T25" fmla="*/ 2147483647 h 457"/>
              <a:gd name="T26" fmla="*/ 2147483647 w 306"/>
              <a:gd name="T27" fmla="*/ 2147483647 h 457"/>
              <a:gd name="T28" fmla="*/ 2147483647 w 306"/>
              <a:gd name="T29" fmla="*/ 2147483647 h 457"/>
              <a:gd name="T30" fmla="*/ 2147483647 w 306"/>
              <a:gd name="T31" fmla="*/ 2147483647 h 457"/>
              <a:gd name="T32" fmla="*/ 2147483647 w 306"/>
              <a:gd name="T33" fmla="*/ 2147483647 h 457"/>
              <a:gd name="T34" fmla="*/ 2147483647 w 306"/>
              <a:gd name="T35" fmla="*/ 2147483647 h 457"/>
              <a:gd name="T36" fmla="*/ 2147483647 w 306"/>
              <a:gd name="T37" fmla="*/ 2147483647 h 457"/>
              <a:gd name="T38" fmla="*/ 2147483647 w 306"/>
              <a:gd name="T39" fmla="*/ 2147483647 h 457"/>
              <a:gd name="T40" fmla="*/ 2147483647 w 306"/>
              <a:gd name="T41" fmla="*/ 2147483647 h 457"/>
              <a:gd name="T42" fmla="*/ 2147483647 w 306"/>
              <a:gd name="T43" fmla="*/ 2147483647 h 457"/>
              <a:gd name="T44" fmla="*/ 2147483647 w 306"/>
              <a:gd name="T45" fmla="*/ 2147483647 h 457"/>
              <a:gd name="T46" fmla="*/ 2147483647 w 306"/>
              <a:gd name="T47" fmla="*/ 2147483647 h 457"/>
              <a:gd name="T48" fmla="*/ 2147483647 w 306"/>
              <a:gd name="T49" fmla="*/ 2147483647 h 457"/>
              <a:gd name="T50" fmla="*/ 2147483647 w 306"/>
              <a:gd name="T51" fmla="*/ 2147483647 h 457"/>
              <a:gd name="T52" fmla="*/ 2147483647 w 306"/>
              <a:gd name="T53" fmla="*/ 2147483647 h 457"/>
              <a:gd name="T54" fmla="*/ 2147483647 w 306"/>
              <a:gd name="T55" fmla="*/ 2147483647 h 457"/>
              <a:gd name="T56" fmla="*/ 2147483647 w 306"/>
              <a:gd name="T57" fmla="*/ 2147483647 h 457"/>
              <a:gd name="T58" fmla="*/ 2147483647 w 306"/>
              <a:gd name="T59" fmla="*/ 2147483647 h 457"/>
              <a:gd name="T60" fmla="*/ 2147483647 w 306"/>
              <a:gd name="T61" fmla="*/ 2147483647 h 457"/>
              <a:gd name="T62" fmla="*/ 2147483647 w 306"/>
              <a:gd name="T63" fmla="*/ 2147483647 h 457"/>
              <a:gd name="T64" fmla="*/ 2147483647 w 306"/>
              <a:gd name="T65" fmla="*/ 0 h 457"/>
              <a:gd name="T66" fmla="*/ 2147483647 w 306"/>
              <a:gd name="T67" fmla="*/ 2147483647 h 457"/>
              <a:gd name="T68" fmla="*/ 2147483647 w 306"/>
              <a:gd name="T69" fmla="*/ 2147483647 h 457"/>
              <a:gd name="T70" fmla="*/ 2147483647 w 306"/>
              <a:gd name="T71" fmla="*/ 2147483647 h 457"/>
              <a:gd name="T72" fmla="*/ 2147483647 w 306"/>
              <a:gd name="T73" fmla="*/ 2147483647 h 457"/>
              <a:gd name="T74" fmla="*/ 2147483647 w 306"/>
              <a:gd name="T75" fmla="*/ 2147483647 h 457"/>
              <a:gd name="T76" fmla="*/ 2147483647 w 306"/>
              <a:gd name="T77" fmla="*/ 2147483647 h 457"/>
              <a:gd name="T78" fmla="*/ 2147483647 w 306"/>
              <a:gd name="T79" fmla="*/ 2147483647 h 457"/>
              <a:gd name="T80" fmla="*/ 2147483647 w 306"/>
              <a:gd name="T81" fmla="*/ 2147483647 h 457"/>
              <a:gd name="T82" fmla="*/ 2147483647 w 306"/>
              <a:gd name="T83" fmla="*/ 2147483647 h 457"/>
              <a:gd name="T84" fmla="*/ 2147483647 w 306"/>
              <a:gd name="T85" fmla="*/ 2147483647 h 457"/>
              <a:gd name="T86" fmla="*/ 2147483647 w 306"/>
              <a:gd name="T87" fmla="*/ 2147483647 h 457"/>
              <a:gd name="T88" fmla="*/ 2147483647 w 306"/>
              <a:gd name="T89" fmla="*/ 2147483647 h 4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06" h="457">
                <a:moveTo>
                  <a:pt x="75" y="233"/>
                </a:moveTo>
                <a:lnTo>
                  <a:pt x="75" y="229"/>
                </a:lnTo>
                <a:lnTo>
                  <a:pt x="75" y="225"/>
                </a:lnTo>
                <a:lnTo>
                  <a:pt x="81" y="209"/>
                </a:lnTo>
                <a:lnTo>
                  <a:pt x="85" y="200"/>
                </a:lnTo>
                <a:lnTo>
                  <a:pt x="91" y="194"/>
                </a:lnTo>
                <a:lnTo>
                  <a:pt x="94" y="192"/>
                </a:lnTo>
                <a:lnTo>
                  <a:pt x="93" y="215"/>
                </a:lnTo>
                <a:lnTo>
                  <a:pt x="89" y="238"/>
                </a:lnTo>
                <a:lnTo>
                  <a:pt x="91" y="248"/>
                </a:lnTo>
                <a:lnTo>
                  <a:pt x="91" y="257"/>
                </a:lnTo>
                <a:lnTo>
                  <a:pt x="93" y="261"/>
                </a:lnTo>
                <a:lnTo>
                  <a:pt x="94" y="265"/>
                </a:lnTo>
                <a:lnTo>
                  <a:pt x="96" y="267"/>
                </a:lnTo>
                <a:lnTo>
                  <a:pt x="100" y="265"/>
                </a:lnTo>
                <a:lnTo>
                  <a:pt x="98" y="275"/>
                </a:lnTo>
                <a:lnTo>
                  <a:pt x="94" y="282"/>
                </a:lnTo>
                <a:lnTo>
                  <a:pt x="98" y="288"/>
                </a:lnTo>
                <a:lnTo>
                  <a:pt x="98" y="296"/>
                </a:lnTo>
                <a:lnTo>
                  <a:pt x="98" y="304"/>
                </a:lnTo>
                <a:lnTo>
                  <a:pt x="96" y="313"/>
                </a:lnTo>
                <a:lnTo>
                  <a:pt x="106" y="336"/>
                </a:lnTo>
                <a:lnTo>
                  <a:pt x="118" y="371"/>
                </a:lnTo>
                <a:lnTo>
                  <a:pt x="123" y="388"/>
                </a:lnTo>
                <a:lnTo>
                  <a:pt x="131" y="405"/>
                </a:lnTo>
                <a:lnTo>
                  <a:pt x="141" y="421"/>
                </a:lnTo>
                <a:lnTo>
                  <a:pt x="152" y="434"/>
                </a:lnTo>
                <a:lnTo>
                  <a:pt x="158" y="440"/>
                </a:lnTo>
                <a:lnTo>
                  <a:pt x="165" y="446"/>
                </a:lnTo>
                <a:lnTo>
                  <a:pt x="171" y="449"/>
                </a:lnTo>
                <a:lnTo>
                  <a:pt x="179" y="453"/>
                </a:lnTo>
                <a:lnTo>
                  <a:pt x="189" y="455"/>
                </a:lnTo>
                <a:lnTo>
                  <a:pt x="196" y="457"/>
                </a:lnTo>
                <a:lnTo>
                  <a:pt x="206" y="455"/>
                </a:lnTo>
                <a:lnTo>
                  <a:pt x="217" y="455"/>
                </a:lnTo>
                <a:lnTo>
                  <a:pt x="235" y="453"/>
                </a:lnTo>
                <a:lnTo>
                  <a:pt x="250" y="451"/>
                </a:lnTo>
                <a:lnTo>
                  <a:pt x="261" y="447"/>
                </a:lnTo>
                <a:lnTo>
                  <a:pt x="277" y="442"/>
                </a:lnTo>
                <a:lnTo>
                  <a:pt x="281" y="432"/>
                </a:lnTo>
                <a:lnTo>
                  <a:pt x="283" y="421"/>
                </a:lnTo>
                <a:lnTo>
                  <a:pt x="288" y="415"/>
                </a:lnTo>
                <a:lnTo>
                  <a:pt x="296" y="407"/>
                </a:lnTo>
                <a:lnTo>
                  <a:pt x="300" y="380"/>
                </a:lnTo>
                <a:lnTo>
                  <a:pt x="302" y="355"/>
                </a:lnTo>
                <a:lnTo>
                  <a:pt x="298" y="342"/>
                </a:lnTo>
                <a:lnTo>
                  <a:pt x="294" y="328"/>
                </a:lnTo>
                <a:lnTo>
                  <a:pt x="300" y="296"/>
                </a:lnTo>
                <a:lnTo>
                  <a:pt x="302" y="271"/>
                </a:lnTo>
                <a:lnTo>
                  <a:pt x="300" y="248"/>
                </a:lnTo>
                <a:lnTo>
                  <a:pt x="300" y="223"/>
                </a:lnTo>
                <a:lnTo>
                  <a:pt x="306" y="208"/>
                </a:lnTo>
                <a:lnTo>
                  <a:pt x="306" y="192"/>
                </a:lnTo>
                <a:lnTo>
                  <a:pt x="296" y="173"/>
                </a:lnTo>
                <a:lnTo>
                  <a:pt x="284" y="152"/>
                </a:lnTo>
                <a:lnTo>
                  <a:pt x="283" y="146"/>
                </a:lnTo>
                <a:lnTo>
                  <a:pt x="281" y="138"/>
                </a:lnTo>
                <a:lnTo>
                  <a:pt x="277" y="135"/>
                </a:lnTo>
                <a:lnTo>
                  <a:pt x="271" y="133"/>
                </a:lnTo>
                <a:lnTo>
                  <a:pt x="263" y="129"/>
                </a:lnTo>
                <a:lnTo>
                  <a:pt x="252" y="129"/>
                </a:lnTo>
                <a:lnTo>
                  <a:pt x="260" y="125"/>
                </a:lnTo>
                <a:lnTo>
                  <a:pt x="269" y="123"/>
                </a:lnTo>
                <a:lnTo>
                  <a:pt x="275" y="117"/>
                </a:lnTo>
                <a:lnTo>
                  <a:pt x="279" y="114"/>
                </a:lnTo>
                <a:lnTo>
                  <a:pt x="271" y="106"/>
                </a:lnTo>
                <a:lnTo>
                  <a:pt x="265" y="98"/>
                </a:lnTo>
                <a:lnTo>
                  <a:pt x="263" y="91"/>
                </a:lnTo>
                <a:lnTo>
                  <a:pt x="263" y="85"/>
                </a:lnTo>
                <a:lnTo>
                  <a:pt x="267" y="81"/>
                </a:lnTo>
                <a:lnTo>
                  <a:pt x="271" y="77"/>
                </a:lnTo>
                <a:lnTo>
                  <a:pt x="275" y="89"/>
                </a:lnTo>
                <a:lnTo>
                  <a:pt x="279" y="94"/>
                </a:lnTo>
                <a:lnTo>
                  <a:pt x="281" y="96"/>
                </a:lnTo>
                <a:lnTo>
                  <a:pt x="283" y="98"/>
                </a:lnTo>
                <a:lnTo>
                  <a:pt x="286" y="98"/>
                </a:lnTo>
                <a:lnTo>
                  <a:pt x="288" y="96"/>
                </a:lnTo>
                <a:lnTo>
                  <a:pt x="292" y="91"/>
                </a:lnTo>
                <a:lnTo>
                  <a:pt x="294" y="83"/>
                </a:lnTo>
                <a:lnTo>
                  <a:pt x="294" y="77"/>
                </a:lnTo>
                <a:lnTo>
                  <a:pt x="294" y="69"/>
                </a:lnTo>
                <a:lnTo>
                  <a:pt x="292" y="64"/>
                </a:lnTo>
                <a:lnTo>
                  <a:pt x="290" y="60"/>
                </a:lnTo>
                <a:lnTo>
                  <a:pt x="286" y="58"/>
                </a:lnTo>
                <a:lnTo>
                  <a:pt x="283" y="56"/>
                </a:lnTo>
                <a:lnTo>
                  <a:pt x="275" y="54"/>
                </a:lnTo>
                <a:lnTo>
                  <a:pt x="265" y="56"/>
                </a:lnTo>
                <a:lnTo>
                  <a:pt x="267" y="44"/>
                </a:lnTo>
                <a:lnTo>
                  <a:pt x="269" y="33"/>
                </a:lnTo>
                <a:lnTo>
                  <a:pt x="261" y="37"/>
                </a:lnTo>
                <a:lnTo>
                  <a:pt x="254" y="39"/>
                </a:lnTo>
                <a:lnTo>
                  <a:pt x="246" y="39"/>
                </a:lnTo>
                <a:lnTo>
                  <a:pt x="240" y="37"/>
                </a:lnTo>
                <a:lnTo>
                  <a:pt x="223" y="27"/>
                </a:lnTo>
                <a:lnTo>
                  <a:pt x="208" y="14"/>
                </a:lnTo>
                <a:lnTo>
                  <a:pt x="200" y="8"/>
                </a:lnTo>
                <a:lnTo>
                  <a:pt x="194" y="4"/>
                </a:lnTo>
                <a:lnTo>
                  <a:pt x="189" y="0"/>
                </a:lnTo>
                <a:lnTo>
                  <a:pt x="183" y="0"/>
                </a:lnTo>
                <a:lnTo>
                  <a:pt x="169" y="8"/>
                </a:lnTo>
                <a:lnTo>
                  <a:pt x="158" y="16"/>
                </a:lnTo>
                <a:lnTo>
                  <a:pt x="141" y="16"/>
                </a:lnTo>
                <a:lnTo>
                  <a:pt x="121" y="18"/>
                </a:lnTo>
                <a:lnTo>
                  <a:pt x="118" y="19"/>
                </a:lnTo>
                <a:lnTo>
                  <a:pt x="114" y="21"/>
                </a:lnTo>
                <a:lnTo>
                  <a:pt x="112" y="27"/>
                </a:lnTo>
                <a:lnTo>
                  <a:pt x="112" y="31"/>
                </a:lnTo>
                <a:lnTo>
                  <a:pt x="108" y="46"/>
                </a:lnTo>
                <a:lnTo>
                  <a:pt x="104" y="67"/>
                </a:lnTo>
                <a:lnTo>
                  <a:pt x="100" y="83"/>
                </a:lnTo>
                <a:lnTo>
                  <a:pt x="93" y="92"/>
                </a:lnTo>
                <a:lnTo>
                  <a:pt x="89" y="96"/>
                </a:lnTo>
                <a:lnTo>
                  <a:pt x="83" y="100"/>
                </a:lnTo>
                <a:lnTo>
                  <a:pt x="79" y="102"/>
                </a:lnTo>
                <a:lnTo>
                  <a:pt x="71" y="102"/>
                </a:lnTo>
                <a:lnTo>
                  <a:pt x="48" y="102"/>
                </a:lnTo>
                <a:lnTo>
                  <a:pt x="24" y="102"/>
                </a:lnTo>
                <a:lnTo>
                  <a:pt x="10" y="108"/>
                </a:lnTo>
                <a:lnTo>
                  <a:pt x="0" y="115"/>
                </a:lnTo>
                <a:lnTo>
                  <a:pt x="12" y="133"/>
                </a:lnTo>
                <a:lnTo>
                  <a:pt x="25" y="156"/>
                </a:lnTo>
                <a:lnTo>
                  <a:pt x="39" y="177"/>
                </a:lnTo>
                <a:lnTo>
                  <a:pt x="47" y="194"/>
                </a:lnTo>
                <a:lnTo>
                  <a:pt x="43" y="196"/>
                </a:lnTo>
                <a:lnTo>
                  <a:pt x="37" y="200"/>
                </a:lnTo>
                <a:lnTo>
                  <a:pt x="33" y="204"/>
                </a:lnTo>
                <a:lnTo>
                  <a:pt x="31" y="208"/>
                </a:lnTo>
                <a:lnTo>
                  <a:pt x="29" y="215"/>
                </a:lnTo>
                <a:lnTo>
                  <a:pt x="29" y="223"/>
                </a:lnTo>
                <a:lnTo>
                  <a:pt x="33" y="227"/>
                </a:lnTo>
                <a:lnTo>
                  <a:pt x="37" y="231"/>
                </a:lnTo>
                <a:lnTo>
                  <a:pt x="45" y="231"/>
                </a:lnTo>
                <a:lnTo>
                  <a:pt x="50" y="231"/>
                </a:lnTo>
                <a:lnTo>
                  <a:pt x="64" y="229"/>
                </a:lnTo>
                <a:lnTo>
                  <a:pt x="75" y="233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Freeform 49"/>
          <p:cNvSpPr>
            <a:spLocks noChangeAspect="1"/>
          </p:cNvSpPr>
          <p:nvPr/>
        </p:nvSpPr>
        <p:spPr bwMode="auto">
          <a:xfrm>
            <a:off x="1223008" y="4106216"/>
            <a:ext cx="606152" cy="538722"/>
          </a:xfrm>
          <a:custGeom>
            <a:avLst/>
            <a:gdLst>
              <a:gd name="T0" fmla="*/ 2147483647 w 622"/>
              <a:gd name="T1" fmla="*/ 2147483647 h 571"/>
              <a:gd name="T2" fmla="*/ 2147483647 w 622"/>
              <a:gd name="T3" fmla="*/ 2147483647 h 571"/>
              <a:gd name="T4" fmla="*/ 2147483647 w 622"/>
              <a:gd name="T5" fmla="*/ 2147483647 h 571"/>
              <a:gd name="T6" fmla="*/ 2147483647 w 622"/>
              <a:gd name="T7" fmla="*/ 2147483647 h 571"/>
              <a:gd name="T8" fmla="*/ 2147483647 w 622"/>
              <a:gd name="T9" fmla="*/ 2147483647 h 571"/>
              <a:gd name="T10" fmla="*/ 2147483647 w 622"/>
              <a:gd name="T11" fmla="*/ 2147483647 h 571"/>
              <a:gd name="T12" fmla="*/ 2147483647 w 622"/>
              <a:gd name="T13" fmla="*/ 2147483647 h 571"/>
              <a:gd name="T14" fmla="*/ 2147483647 w 622"/>
              <a:gd name="T15" fmla="*/ 2147483647 h 571"/>
              <a:gd name="T16" fmla="*/ 2147483647 w 622"/>
              <a:gd name="T17" fmla="*/ 2147483647 h 571"/>
              <a:gd name="T18" fmla="*/ 2147483647 w 622"/>
              <a:gd name="T19" fmla="*/ 2147483647 h 571"/>
              <a:gd name="T20" fmla="*/ 2147483647 w 622"/>
              <a:gd name="T21" fmla="*/ 2147483647 h 571"/>
              <a:gd name="T22" fmla="*/ 2147483647 w 622"/>
              <a:gd name="T23" fmla="*/ 2147483647 h 571"/>
              <a:gd name="T24" fmla="*/ 2147483647 w 622"/>
              <a:gd name="T25" fmla="*/ 2147483647 h 571"/>
              <a:gd name="T26" fmla="*/ 2147483647 w 622"/>
              <a:gd name="T27" fmla="*/ 2147483647 h 571"/>
              <a:gd name="T28" fmla="*/ 2147483647 w 622"/>
              <a:gd name="T29" fmla="*/ 2147483647 h 571"/>
              <a:gd name="T30" fmla="*/ 2147483647 w 622"/>
              <a:gd name="T31" fmla="*/ 2147483647 h 571"/>
              <a:gd name="T32" fmla="*/ 2147483647 w 622"/>
              <a:gd name="T33" fmla="*/ 2147483647 h 571"/>
              <a:gd name="T34" fmla="*/ 2147483647 w 622"/>
              <a:gd name="T35" fmla="*/ 2147483647 h 571"/>
              <a:gd name="T36" fmla="*/ 2147483647 w 622"/>
              <a:gd name="T37" fmla="*/ 2147483647 h 571"/>
              <a:gd name="T38" fmla="*/ 2147483647 w 622"/>
              <a:gd name="T39" fmla="*/ 2147483647 h 571"/>
              <a:gd name="T40" fmla="*/ 2147483647 w 622"/>
              <a:gd name="T41" fmla="*/ 2147483647 h 571"/>
              <a:gd name="T42" fmla="*/ 2147483647 w 622"/>
              <a:gd name="T43" fmla="*/ 2147483647 h 571"/>
              <a:gd name="T44" fmla="*/ 2147483647 w 622"/>
              <a:gd name="T45" fmla="*/ 2147483647 h 571"/>
              <a:gd name="T46" fmla="*/ 2147483647 w 622"/>
              <a:gd name="T47" fmla="*/ 2147483647 h 571"/>
              <a:gd name="T48" fmla="*/ 2147483647 w 622"/>
              <a:gd name="T49" fmla="*/ 2147483647 h 571"/>
              <a:gd name="T50" fmla="*/ 2147483647 w 622"/>
              <a:gd name="T51" fmla="*/ 2147483647 h 571"/>
              <a:gd name="T52" fmla="*/ 2147483647 w 622"/>
              <a:gd name="T53" fmla="*/ 2147483647 h 571"/>
              <a:gd name="T54" fmla="*/ 2147483647 w 622"/>
              <a:gd name="T55" fmla="*/ 2147483647 h 571"/>
              <a:gd name="T56" fmla="*/ 2147483647 w 622"/>
              <a:gd name="T57" fmla="*/ 2147483647 h 571"/>
              <a:gd name="T58" fmla="*/ 2147483647 w 622"/>
              <a:gd name="T59" fmla="*/ 2147483647 h 571"/>
              <a:gd name="T60" fmla="*/ 2147483647 w 622"/>
              <a:gd name="T61" fmla="*/ 2147483647 h 571"/>
              <a:gd name="T62" fmla="*/ 2147483647 w 622"/>
              <a:gd name="T63" fmla="*/ 2147483647 h 571"/>
              <a:gd name="T64" fmla="*/ 2147483647 w 622"/>
              <a:gd name="T65" fmla="*/ 2147483647 h 571"/>
              <a:gd name="T66" fmla="*/ 2147483647 w 622"/>
              <a:gd name="T67" fmla="*/ 2147483647 h 571"/>
              <a:gd name="T68" fmla="*/ 2147483647 w 622"/>
              <a:gd name="T69" fmla="*/ 2147483647 h 571"/>
              <a:gd name="T70" fmla="*/ 2147483647 w 622"/>
              <a:gd name="T71" fmla="*/ 2147483647 h 571"/>
              <a:gd name="T72" fmla="*/ 2147483647 w 622"/>
              <a:gd name="T73" fmla="*/ 2147483647 h 571"/>
              <a:gd name="T74" fmla="*/ 2147483647 w 622"/>
              <a:gd name="T75" fmla="*/ 2147483647 h 571"/>
              <a:gd name="T76" fmla="*/ 2147483647 w 622"/>
              <a:gd name="T77" fmla="*/ 2147483647 h 571"/>
              <a:gd name="T78" fmla="*/ 2147483647 w 622"/>
              <a:gd name="T79" fmla="*/ 2147483647 h 571"/>
              <a:gd name="T80" fmla="*/ 2147483647 w 622"/>
              <a:gd name="T81" fmla="*/ 2147483647 h 571"/>
              <a:gd name="T82" fmla="*/ 2147483647 w 622"/>
              <a:gd name="T83" fmla="*/ 2147483647 h 571"/>
              <a:gd name="T84" fmla="*/ 2147483647 w 622"/>
              <a:gd name="T85" fmla="*/ 2147483647 h 571"/>
              <a:gd name="T86" fmla="*/ 2147483647 w 622"/>
              <a:gd name="T87" fmla="*/ 2147483647 h 571"/>
              <a:gd name="T88" fmla="*/ 2147483647 w 622"/>
              <a:gd name="T89" fmla="*/ 2147483647 h 571"/>
              <a:gd name="T90" fmla="*/ 2147483647 w 622"/>
              <a:gd name="T91" fmla="*/ 2147483647 h 571"/>
              <a:gd name="T92" fmla="*/ 2147483647 w 622"/>
              <a:gd name="T93" fmla="*/ 2147483647 h 571"/>
              <a:gd name="T94" fmla="*/ 2147483647 w 622"/>
              <a:gd name="T95" fmla="*/ 2147483647 h 571"/>
              <a:gd name="T96" fmla="*/ 2147483647 w 622"/>
              <a:gd name="T97" fmla="*/ 2147483647 h 571"/>
              <a:gd name="T98" fmla="*/ 2147483647 w 622"/>
              <a:gd name="T99" fmla="*/ 2147483647 h 571"/>
              <a:gd name="T100" fmla="*/ 2147483647 w 622"/>
              <a:gd name="T101" fmla="*/ 2147483647 h 571"/>
              <a:gd name="T102" fmla="*/ 2147483647 w 622"/>
              <a:gd name="T103" fmla="*/ 2147483647 h 571"/>
              <a:gd name="T104" fmla="*/ 2147483647 w 622"/>
              <a:gd name="T105" fmla="*/ 2147483647 h 571"/>
              <a:gd name="T106" fmla="*/ 2147483647 w 622"/>
              <a:gd name="T107" fmla="*/ 2147483647 h 571"/>
              <a:gd name="T108" fmla="*/ 2147483647 w 622"/>
              <a:gd name="T109" fmla="*/ 2147483647 h 571"/>
              <a:gd name="T110" fmla="*/ 2147483647 w 622"/>
              <a:gd name="T111" fmla="*/ 2147483647 h 571"/>
              <a:gd name="T112" fmla="*/ 2147483647 w 622"/>
              <a:gd name="T113" fmla="*/ 2147483647 h 571"/>
              <a:gd name="T114" fmla="*/ 2147483647 w 622"/>
              <a:gd name="T115" fmla="*/ 2147483647 h 571"/>
              <a:gd name="T116" fmla="*/ 2147483647 w 622"/>
              <a:gd name="T117" fmla="*/ 2147483647 h 5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2" h="571">
                <a:moveTo>
                  <a:pt x="511" y="130"/>
                </a:moveTo>
                <a:lnTo>
                  <a:pt x="511" y="130"/>
                </a:lnTo>
                <a:lnTo>
                  <a:pt x="509" y="130"/>
                </a:lnTo>
                <a:lnTo>
                  <a:pt x="505" y="134"/>
                </a:lnTo>
                <a:lnTo>
                  <a:pt x="499" y="140"/>
                </a:lnTo>
                <a:lnTo>
                  <a:pt x="495" y="143"/>
                </a:lnTo>
                <a:lnTo>
                  <a:pt x="489" y="143"/>
                </a:lnTo>
                <a:lnTo>
                  <a:pt x="488" y="138"/>
                </a:lnTo>
                <a:lnTo>
                  <a:pt x="488" y="134"/>
                </a:lnTo>
                <a:lnTo>
                  <a:pt x="482" y="130"/>
                </a:lnTo>
                <a:lnTo>
                  <a:pt x="478" y="124"/>
                </a:lnTo>
                <a:lnTo>
                  <a:pt x="488" y="120"/>
                </a:lnTo>
                <a:lnTo>
                  <a:pt x="495" y="111"/>
                </a:lnTo>
                <a:lnTo>
                  <a:pt x="489" y="99"/>
                </a:lnTo>
                <a:lnTo>
                  <a:pt x="480" y="90"/>
                </a:lnTo>
                <a:lnTo>
                  <a:pt x="478" y="78"/>
                </a:lnTo>
                <a:lnTo>
                  <a:pt x="474" y="72"/>
                </a:lnTo>
                <a:lnTo>
                  <a:pt x="451" y="72"/>
                </a:lnTo>
                <a:lnTo>
                  <a:pt x="424" y="76"/>
                </a:lnTo>
                <a:lnTo>
                  <a:pt x="413" y="71"/>
                </a:lnTo>
                <a:lnTo>
                  <a:pt x="403" y="63"/>
                </a:lnTo>
                <a:lnTo>
                  <a:pt x="390" y="61"/>
                </a:lnTo>
                <a:lnTo>
                  <a:pt x="370" y="63"/>
                </a:lnTo>
                <a:lnTo>
                  <a:pt x="357" y="63"/>
                </a:lnTo>
                <a:lnTo>
                  <a:pt x="347" y="65"/>
                </a:lnTo>
                <a:lnTo>
                  <a:pt x="344" y="71"/>
                </a:lnTo>
                <a:lnTo>
                  <a:pt x="340" y="76"/>
                </a:lnTo>
                <a:lnTo>
                  <a:pt x="338" y="86"/>
                </a:lnTo>
                <a:lnTo>
                  <a:pt x="334" y="94"/>
                </a:lnTo>
                <a:lnTo>
                  <a:pt x="330" y="105"/>
                </a:lnTo>
                <a:lnTo>
                  <a:pt x="324" y="113"/>
                </a:lnTo>
                <a:lnTo>
                  <a:pt x="321" y="117"/>
                </a:lnTo>
                <a:lnTo>
                  <a:pt x="315" y="119"/>
                </a:lnTo>
                <a:lnTo>
                  <a:pt x="309" y="120"/>
                </a:lnTo>
                <a:lnTo>
                  <a:pt x="299" y="119"/>
                </a:lnTo>
                <a:lnTo>
                  <a:pt x="296" y="117"/>
                </a:lnTo>
                <a:lnTo>
                  <a:pt x="290" y="115"/>
                </a:lnTo>
                <a:lnTo>
                  <a:pt x="286" y="105"/>
                </a:lnTo>
                <a:lnTo>
                  <a:pt x="282" y="88"/>
                </a:lnTo>
                <a:lnTo>
                  <a:pt x="280" y="78"/>
                </a:lnTo>
                <a:lnTo>
                  <a:pt x="278" y="69"/>
                </a:lnTo>
                <a:lnTo>
                  <a:pt x="271" y="65"/>
                </a:lnTo>
                <a:lnTo>
                  <a:pt x="263" y="63"/>
                </a:lnTo>
                <a:lnTo>
                  <a:pt x="257" y="61"/>
                </a:lnTo>
                <a:lnTo>
                  <a:pt x="257" y="59"/>
                </a:lnTo>
                <a:lnTo>
                  <a:pt x="259" y="57"/>
                </a:lnTo>
                <a:lnTo>
                  <a:pt x="263" y="55"/>
                </a:lnTo>
                <a:lnTo>
                  <a:pt x="267" y="55"/>
                </a:lnTo>
                <a:lnTo>
                  <a:pt x="273" y="57"/>
                </a:lnTo>
                <a:lnTo>
                  <a:pt x="276" y="55"/>
                </a:lnTo>
                <a:lnTo>
                  <a:pt x="278" y="51"/>
                </a:lnTo>
                <a:lnTo>
                  <a:pt x="276" y="47"/>
                </a:lnTo>
                <a:lnTo>
                  <a:pt x="273" y="40"/>
                </a:lnTo>
                <a:lnTo>
                  <a:pt x="275" y="26"/>
                </a:lnTo>
                <a:lnTo>
                  <a:pt x="276" y="15"/>
                </a:lnTo>
                <a:lnTo>
                  <a:pt x="275" y="7"/>
                </a:lnTo>
                <a:lnTo>
                  <a:pt x="271" y="0"/>
                </a:lnTo>
                <a:lnTo>
                  <a:pt x="267" y="0"/>
                </a:lnTo>
                <a:lnTo>
                  <a:pt x="265" y="1"/>
                </a:lnTo>
                <a:lnTo>
                  <a:pt x="263" y="1"/>
                </a:lnTo>
                <a:lnTo>
                  <a:pt x="261" y="3"/>
                </a:lnTo>
                <a:lnTo>
                  <a:pt x="259" y="9"/>
                </a:lnTo>
                <a:lnTo>
                  <a:pt x="255" y="11"/>
                </a:lnTo>
                <a:lnTo>
                  <a:pt x="248" y="9"/>
                </a:lnTo>
                <a:lnTo>
                  <a:pt x="242" y="5"/>
                </a:lnTo>
                <a:lnTo>
                  <a:pt x="240" y="3"/>
                </a:lnTo>
                <a:lnTo>
                  <a:pt x="238" y="3"/>
                </a:lnTo>
                <a:lnTo>
                  <a:pt x="236" y="5"/>
                </a:lnTo>
                <a:lnTo>
                  <a:pt x="236" y="7"/>
                </a:lnTo>
                <a:lnTo>
                  <a:pt x="234" y="17"/>
                </a:lnTo>
                <a:lnTo>
                  <a:pt x="230" y="30"/>
                </a:lnTo>
                <a:lnTo>
                  <a:pt x="227" y="36"/>
                </a:lnTo>
                <a:lnTo>
                  <a:pt x="223" y="40"/>
                </a:lnTo>
                <a:lnTo>
                  <a:pt x="221" y="44"/>
                </a:lnTo>
                <a:lnTo>
                  <a:pt x="221" y="47"/>
                </a:lnTo>
                <a:lnTo>
                  <a:pt x="223" y="51"/>
                </a:lnTo>
                <a:lnTo>
                  <a:pt x="225" y="53"/>
                </a:lnTo>
                <a:lnTo>
                  <a:pt x="227" y="55"/>
                </a:lnTo>
                <a:lnTo>
                  <a:pt x="232" y="57"/>
                </a:lnTo>
                <a:lnTo>
                  <a:pt x="234" y="59"/>
                </a:lnTo>
                <a:lnTo>
                  <a:pt x="236" y="61"/>
                </a:lnTo>
                <a:lnTo>
                  <a:pt x="234" y="65"/>
                </a:lnTo>
                <a:lnTo>
                  <a:pt x="234" y="67"/>
                </a:lnTo>
                <a:lnTo>
                  <a:pt x="230" y="74"/>
                </a:lnTo>
                <a:lnTo>
                  <a:pt x="225" y="80"/>
                </a:lnTo>
                <a:lnTo>
                  <a:pt x="221" y="84"/>
                </a:lnTo>
                <a:lnTo>
                  <a:pt x="217" y="88"/>
                </a:lnTo>
                <a:lnTo>
                  <a:pt x="211" y="92"/>
                </a:lnTo>
                <a:lnTo>
                  <a:pt x="204" y="92"/>
                </a:lnTo>
                <a:lnTo>
                  <a:pt x="194" y="86"/>
                </a:lnTo>
                <a:lnTo>
                  <a:pt x="188" y="80"/>
                </a:lnTo>
                <a:lnTo>
                  <a:pt x="186" y="76"/>
                </a:lnTo>
                <a:lnTo>
                  <a:pt x="184" y="71"/>
                </a:lnTo>
                <a:lnTo>
                  <a:pt x="184" y="67"/>
                </a:lnTo>
                <a:lnTo>
                  <a:pt x="186" y="59"/>
                </a:lnTo>
                <a:lnTo>
                  <a:pt x="182" y="55"/>
                </a:lnTo>
                <a:lnTo>
                  <a:pt x="175" y="51"/>
                </a:lnTo>
                <a:lnTo>
                  <a:pt x="165" y="55"/>
                </a:lnTo>
                <a:lnTo>
                  <a:pt x="157" y="57"/>
                </a:lnTo>
                <a:lnTo>
                  <a:pt x="146" y="47"/>
                </a:lnTo>
                <a:lnTo>
                  <a:pt x="136" y="40"/>
                </a:lnTo>
                <a:lnTo>
                  <a:pt x="129" y="47"/>
                </a:lnTo>
                <a:lnTo>
                  <a:pt x="125" y="57"/>
                </a:lnTo>
                <a:lnTo>
                  <a:pt x="115" y="69"/>
                </a:lnTo>
                <a:lnTo>
                  <a:pt x="102" y="84"/>
                </a:lnTo>
                <a:lnTo>
                  <a:pt x="96" y="94"/>
                </a:lnTo>
                <a:lnTo>
                  <a:pt x="92" y="101"/>
                </a:lnTo>
                <a:lnTo>
                  <a:pt x="90" y="109"/>
                </a:lnTo>
                <a:lnTo>
                  <a:pt x="92" y="117"/>
                </a:lnTo>
                <a:lnTo>
                  <a:pt x="96" y="120"/>
                </a:lnTo>
                <a:lnTo>
                  <a:pt x="102" y="122"/>
                </a:lnTo>
                <a:lnTo>
                  <a:pt x="106" y="122"/>
                </a:lnTo>
                <a:lnTo>
                  <a:pt x="110" y="126"/>
                </a:lnTo>
                <a:lnTo>
                  <a:pt x="111" y="128"/>
                </a:lnTo>
                <a:lnTo>
                  <a:pt x="115" y="134"/>
                </a:lnTo>
                <a:lnTo>
                  <a:pt x="113" y="140"/>
                </a:lnTo>
                <a:lnTo>
                  <a:pt x="110" y="143"/>
                </a:lnTo>
                <a:lnTo>
                  <a:pt x="106" y="147"/>
                </a:lnTo>
                <a:lnTo>
                  <a:pt x="100" y="151"/>
                </a:lnTo>
                <a:lnTo>
                  <a:pt x="88" y="159"/>
                </a:lnTo>
                <a:lnTo>
                  <a:pt x="75" y="166"/>
                </a:lnTo>
                <a:lnTo>
                  <a:pt x="69" y="178"/>
                </a:lnTo>
                <a:lnTo>
                  <a:pt x="62" y="191"/>
                </a:lnTo>
                <a:lnTo>
                  <a:pt x="54" y="199"/>
                </a:lnTo>
                <a:lnTo>
                  <a:pt x="46" y="205"/>
                </a:lnTo>
                <a:lnTo>
                  <a:pt x="37" y="207"/>
                </a:lnTo>
                <a:lnTo>
                  <a:pt x="23" y="207"/>
                </a:lnTo>
                <a:lnTo>
                  <a:pt x="21" y="218"/>
                </a:lnTo>
                <a:lnTo>
                  <a:pt x="17" y="230"/>
                </a:lnTo>
                <a:lnTo>
                  <a:pt x="14" y="237"/>
                </a:lnTo>
                <a:lnTo>
                  <a:pt x="10" y="243"/>
                </a:lnTo>
                <a:lnTo>
                  <a:pt x="4" y="253"/>
                </a:lnTo>
                <a:lnTo>
                  <a:pt x="0" y="262"/>
                </a:lnTo>
                <a:lnTo>
                  <a:pt x="0" y="272"/>
                </a:lnTo>
                <a:lnTo>
                  <a:pt x="2" y="280"/>
                </a:lnTo>
                <a:lnTo>
                  <a:pt x="4" y="285"/>
                </a:lnTo>
                <a:lnTo>
                  <a:pt x="8" y="289"/>
                </a:lnTo>
                <a:lnTo>
                  <a:pt x="17" y="295"/>
                </a:lnTo>
                <a:lnTo>
                  <a:pt x="25" y="308"/>
                </a:lnTo>
                <a:lnTo>
                  <a:pt x="29" y="316"/>
                </a:lnTo>
                <a:lnTo>
                  <a:pt x="33" y="328"/>
                </a:lnTo>
                <a:lnTo>
                  <a:pt x="40" y="333"/>
                </a:lnTo>
                <a:lnTo>
                  <a:pt x="50" y="341"/>
                </a:lnTo>
                <a:lnTo>
                  <a:pt x="56" y="351"/>
                </a:lnTo>
                <a:lnTo>
                  <a:pt x="62" y="360"/>
                </a:lnTo>
                <a:lnTo>
                  <a:pt x="77" y="360"/>
                </a:lnTo>
                <a:lnTo>
                  <a:pt x="92" y="364"/>
                </a:lnTo>
                <a:lnTo>
                  <a:pt x="96" y="378"/>
                </a:lnTo>
                <a:lnTo>
                  <a:pt x="100" y="391"/>
                </a:lnTo>
                <a:lnTo>
                  <a:pt x="108" y="393"/>
                </a:lnTo>
                <a:lnTo>
                  <a:pt x="115" y="397"/>
                </a:lnTo>
                <a:lnTo>
                  <a:pt x="119" y="406"/>
                </a:lnTo>
                <a:lnTo>
                  <a:pt x="129" y="420"/>
                </a:lnTo>
                <a:lnTo>
                  <a:pt x="148" y="426"/>
                </a:lnTo>
                <a:lnTo>
                  <a:pt x="161" y="429"/>
                </a:lnTo>
                <a:lnTo>
                  <a:pt x="163" y="441"/>
                </a:lnTo>
                <a:lnTo>
                  <a:pt x="167" y="456"/>
                </a:lnTo>
                <a:lnTo>
                  <a:pt x="179" y="464"/>
                </a:lnTo>
                <a:lnTo>
                  <a:pt x="192" y="472"/>
                </a:lnTo>
                <a:lnTo>
                  <a:pt x="204" y="468"/>
                </a:lnTo>
                <a:lnTo>
                  <a:pt x="215" y="468"/>
                </a:lnTo>
                <a:lnTo>
                  <a:pt x="221" y="472"/>
                </a:lnTo>
                <a:lnTo>
                  <a:pt x="225" y="479"/>
                </a:lnTo>
                <a:lnTo>
                  <a:pt x="221" y="485"/>
                </a:lnTo>
                <a:lnTo>
                  <a:pt x="215" y="489"/>
                </a:lnTo>
                <a:lnTo>
                  <a:pt x="213" y="493"/>
                </a:lnTo>
                <a:lnTo>
                  <a:pt x="213" y="497"/>
                </a:lnTo>
                <a:lnTo>
                  <a:pt x="215" y="500"/>
                </a:lnTo>
                <a:lnTo>
                  <a:pt x="221" y="506"/>
                </a:lnTo>
                <a:lnTo>
                  <a:pt x="232" y="516"/>
                </a:lnTo>
                <a:lnTo>
                  <a:pt x="246" y="525"/>
                </a:lnTo>
                <a:lnTo>
                  <a:pt x="250" y="523"/>
                </a:lnTo>
                <a:lnTo>
                  <a:pt x="253" y="522"/>
                </a:lnTo>
                <a:lnTo>
                  <a:pt x="259" y="522"/>
                </a:lnTo>
                <a:lnTo>
                  <a:pt x="265" y="523"/>
                </a:lnTo>
                <a:lnTo>
                  <a:pt x="269" y="527"/>
                </a:lnTo>
                <a:lnTo>
                  <a:pt x="273" y="531"/>
                </a:lnTo>
                <a:lnTo>
                  <a:pt x="275" y="539"/>
                </a:lnTo>
                <a:lnTo>
                  <a:pt x="273" y="548"/>
                </a:lnTo>
                <a:lnTo>
                  <a:pt x="273" y="558"/>
                </a:lnTo>
                <a:lnTo>
                  <a:pt x="275" y="562"/>
                </a:lnTo>
                <a:lnTo>
                  <a:pt x="278" y="564"/>
                </a:lnTo>
                <a:lnTo>
                  <a:pt x="284" y="564"/>
                </a:lnTo>
                <a:lnTo>
                  <a:pt x="296" y="560"/>
                </a:lnTo>
                <a:lnTo>
                  <a:pt x="307" y="560"/>
                </a:lnTo>
                <a:lnTo>
                  <a:pt x="311" y="562"/>
                </a:lnTo>
                <a:lnTo>
                  <a:pt x="317" y="568"/>
                </a:lnTo>
                <a:lnTo>
                  <a:pt x="322" y="571"/>
                </a:lnTo>
                <a:lnTo>
                  <a:pt x="334" y="571"/>
                </a:lnTo>
                <a:lnTo>
                  <a:pt x="344" y="570"/>
                </a:lnTo>
                <a:lnTo>
                  <a:pt x="351" y="564"/>
                </a:lnTo>
                <a:lnTo>
                  <a:pt x="357" y="556"/>
                </a:lnTo>
                <a:lnTo>
                  <a:pt x="361" y="548"/>
                </a:lnTo>
                <a:lnTo>
                  <a:pt x="361" y="545"/>
                </a:lnTo>
                <a:lnTo>
                  <a:pt x="357" y="541"/>
                </a:lnTo>
                <a:lnTo>
                  <a:pt x="355" y="537"/>
                </a:lnTo>
                <a:lnTo>
                  <a:pt x="355" y="535"/>
                </a:lnTo>
                <a:lnTo>
                  <a:pt x="359" y="531"/>
                </a:lnTo>
                <a:lnTo>
                  <a:pt x="363" y="525"/>
                </a:lnTo>
                <a:lnTo>
                  <a:pt x="378" y="520"/>
                </a:lnTo>
                <a:lnTo>
                  <a:pt x="395" y="510"/>
                </a:lnTo>
                <a:lnTo>
                  <a:pt x="413" y="500"/>
                </a:lnTo>
                <a:lnTo>
                  <a:pt x="430" y="495"/>
                </a:lnTo>
                <a:lnTo>
                  <a:pt x="424" y="475"/>
                </a:lnTo>
                <a:lnTo>
                  <a:pt x="418" y="456"/>
                </a:lnTo>
                <a:lnTo>
                  <a:pt x="409" y="460"/>
                </a:lnTo>
                <a:lnTo>
                  <a:pt x="401" y="464"/>
                </a:lnTo>
                <a:lnTo>
                  <a:pt x="397" y="462"/>
                </a:lnTo>
                <a:lnTo>
                  <a:pt x="397" y="458"/>
                </a:lnTo>
                <a:lnTo>
                  <a:pt x="386" y="462"/>
                </a:lnTo>
                <a:lnTo>
                  <a:pt x="367" y="472"/>
                </a:lnTo>
                <a:lnTo>
                  <a:pt x="359" y="468"/>
                </a:lnTo>
                <a:lnTo>
                  <a:pt x="353" y="460"/>
                </a:lnTo>
                <a:lnTo>
                  <a:pt x="342" y="464"/>
                </a:lnTo>
                <a:lnTo>
                  <a:pt x="334" y="462"/>
                </a:lnTo>
                <a:lnTo>
                  <a:pt x="338" y="458"/>
                </a:lnTo>
                <a:lnTo>
                  <a:pt x="340" y="452"/>
                </a:lnTo>
                <a:lnTo>
                  <a:pt x="342" y="445"/>
                </a:lnTo>
                <a:lnTo>
                  <a:pt x="342" y="437"/>
                </a:lnTo>
                <a:lnTo>
                  <a:pt x="349" y="437"/>
                </a:lnTo>
                <a:lnTo>
                  <a:pt x="353" y="435"/>
                </a:lnTo>
                <a:lnTo>
                  <a:pt x="357" y="433"/>
                </a:lnTo>
                <a:lnTo>
                  <a:pt x="359" y="429"/>
                </a:lnTo>
                <a:lnTo>
                  <a:pt x="359" y="424"/>
                </a:lnTo>
                <a:lnTo>
                  <a:pt x="361" y="418"/>
                </a:lnTo>
                <a:lnTo>
                  <a:pt x="363" y="414"/>
                </a:lnTo>
                <a:lnTo>
                  <a:pt x="367" y="412"/>
                </a:lnTo>
                <a:lnTo>
                  <a:pt x="378" y="412"/>
                </a:lnTo>
                <a:lnTo>
                  <a:pt x="393" y="410"/>
                </a:lnTo>
                <a:lnTo>
                  <a:pt x="392" y="393"/>
                </a:lnTo>
                <a:lnTo>
                  <a:pt x="388" y="372"/>
                </a:lnTo>
                <a:lnTo>
                  <a:pt x="403" y="360"/>
                </a:lnTo>
                <a:lnTo>
                  <a:pt x="420" y="347"/>
                </a:lnTo>
                <a:lnTo>
                  <a:pt x="420" y="341"/>
                </a:lnTo>
                <a:lnTo>
                  <a:pt x="420" y="335"/>
                </a:lnTo>
                <a:lnTo>
                  <a:pt x="418" y="328"/>
                </a:lnTo>
                <a:lnTo>
                  <a:pt x="415" y="322"/>
                </a:lnTo>
                <a:lnTo>
                  <a:pt x="407" y="310"/>
                </a:lnTo>
                <a:lnTo>
                  <a:pt x="397" y="297"/>
                </a:lnTo>
                <a:lnTo>
                  <a:pt x="395" y="291"/>
                </a:lnTo>
                <a:lnTo>
                  <a:pt x="395" y="284"/>
                </a:lnTo>
                <a:lnTo>
                  <a:pt x="395" y="280"/>
                </a:lnTo>
                <a:lnTo>
                  <a:pt x="397" y="276"/>
                </a:lnTo>
                <a:lnTo>
                  <a:pt x="399" y="274"/>
                </a:lnTo>
                <a:lnTo>
                  <a:pt x="401" y="274"/>
                </a:lnTo>
                <a:lnTo>
                  <a:pt x="409" y="278"/>
                </a:lnTo>
                <a:lnTo>
                  <a:pt x="417" y="282"/>
                </a:lnTo>
                <a:lnTo>
                  <a:pt x="420" y="285"/>
                </a:lnTo>
                <a:lnTo>
                  <a:pt x="424" y="289"/>
                </a:lnTo>
                <a:lnTo>
                  <a:pt x="430" y="299"/>
                </a:lnTo>
                <a:lnTo>
                  <a:pt x="438" y="310"/>
                </a:lnTo>
                <a:lnTo>
                  <a:pt x="453" y="322"/>
                </a:lnTo>
                <a:lnTo>
                  <a:pt x="472" y="332"/>
                </a:lnTo>
                <a:lnTo>
                  <a:pt x="478" y="337"/>
                </a:lnTo>
                <a:lnTo>
                  <a:pt x="482" y="341"/>
                </a:lnTo>
                <a:lnTo>
                  <a:pt x="482" y="347"/>
                </a:lnTo>
                <a:lnTo>
                  <a:pt x="484" y="351"/>
                </a:lnTo>
                <a:lnTo>
                  <a:pt x="482" y="358"/>
                </a:lnTo>
                <a:lnTo>
                  <a:pt x="484" y="362"/>
                </a:lnTo>
                <a:lnTo>
                  <a:pt x="495" y="362"/>
                </a:lnTo>
                <a:lnTo>
                  <a:pt x="511" y="364"/>
                </a:lnTo>
                <a:lnTo>
                  <a:pt x="522" y="370"/>
                </a:lnTo>
                <a:lnTo>
                  <a:pt x="535" y="376"/>
                </a:lnTo>
                <a:lnTo>
                  <a:pt x="539" y="376"/>
                </a:lnTo>
                <a:lnTo>
                  <a:pt x="545" y="376"/>
                </a:lnTo>
                <a:lnTo>
                  <a:pt x="549" y="383"/>
                </a:lnTo>
                <a:lnTo>
                  <a:pt x="551" y="391"/>
                </a:lnTo>
                <a:lnTo>
                  <a:pt x="558" y="391"/>
                </a:lnTo>
                <a:lnTo>
                  <a:pt x="566" y="389"/>
                </a:lnTo>
                <a:lnTo>
                  <a:pt x="572" y="387"/>
                </a:lnTo>
                <a:lnTo>
                  <a:pt x="578" y="383"/>
                </a:lnTo>
                <a:lnTo>
                  <a:pt x="572" y="374"/>
                </a:lnTo>
                <a:lnTo>
                  <a:pt x="566" y="364"/>
                </a:lnTo>
                <a:lnTo>
                  <a:pt x="570" y="347"/>
                </a:lnTo>
                <a:lnTo>
                  <a:pt x="576" y="335"/>
                </a:lnTo>
                <a:lnTo>
                  <a:pt x="568" y="324"/>
                </a:lnTo>
                <a:lnTo>
                  <a:pt x="566" y="312"/>
                </a:lnTo>
                <a:lnTo>
                  <a:pt x="593" y="285"/>
                </a:lnTo>
                <a:lnTo>
                  <a:pt x="622" y="259"/>
                </a:lnTo>
                <a:lnTo>
                  <a:pt x="605" y="245"/>
                </a:lnTo>
                <a:lnTo>
                  <a:pt x="589" y="236"/>
                </a:lnTo>
                <a:lnTo>
                  <a:pt x="580" y="236"/>
                </a:lnTo>
                <a:lnTo>
                  <a:pt x="574" y="236"/>
                </a:lnTo>
                <a:lnTo>
                  <a:pt x="576" y="239"/>
                </a:lnTo>
                <a:lnTo>
                  <a:pt x="578" y="245"/>
                </a:lnTo>
                <a:lnTo>
                  <a:pt x="568" y="245"/>
                </a:lnTo>
                <a:lnTo>
                  <a:pt x="560" y="243"/>
                </a:lnTo>
                <a:lnTo>
                  <a:pt x="555" y="241"/>
                </a:lnTo>
                <a:lnTo>
                  <a:pt x="551" y="237"/>
                </a:lnTo>
                <a:lnTo>
                  <a:pt x="543" y="218"/>
                </a:lnTo>
                <a:lnTo>
                  <a:pt x="534" y="190"/>
                </a:lnTo>
                <a:lnTo>
                  <a:pt x="526" y="180"/>
                </a:lnTo>
                <a:lnTo>
                  <a:pt x="520" y="170"/>
                </a:lnTo>
                <a:lnTo>
                  <a:pt x="516" y="163"/>
                </a:lnTo>
                <a:lnTo>
                  <a:pt x="512" y="155"/>
                </a:lnTo>
                <a:lnTo>
                  <a:pt x="511" y="142"/>
                </a:lnTo>
                <a:lnTo>
                  <a:pt x="511" y="130"/>
                </a:lnTo>
                <a:close/>
              </a:path>
            </a:pathLst>
          </a:custGeom>
          <a:solidFill>
            <a:srgbClr val="E66868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78" name="Freeform 50"/>
          <p:cNvSpPr>
            <a:spLocks noChangeAspect="1"/>
          </p:cNvSpPr>
          <p:nvPr/>
        </p:nvSpPr>
        <p:spPr bwMode="auto">
          <a:xfrm>
            <a:off x="1052857" y="4097983"/>
            <a:ext cx="122663" cy="129712"/>
          </a:xfrm>
          <a:custGeom>
            <a:avLst/>
            <a:gdLst/>
            <a:ahLst/>
            <a:cxnLst>
              <a:cxn ang="0">
                <a:pos x="29" y="52"/>
              </a:cxn>
              <a:cxn ang="0">
                <a:pos x="38" y="46"/>
              </a:cxn>
              <a:cxn ang="0">
                <a:pos x="46" y="41"/>
              </a:cxn>
              <a:cxn ang="0">
                <a:pos x="50" y="25"/>
              </a:cxn>
              <a:cxn ang="0">
                <a:pos x="55" y="12"/>
              </a:cxn>
              <a:cxn ang="0">
                <a:pos x="67" y="8"/>
              </a:cxn>
              <a:cxn ang="0">
                <a:pos x="80" y="6"/>
              </a:cxn>
              <a:cxn ang="0">
                <a:pos x="86" y="2"/>
              </a:cxn>
              <a:cxn ang="0">
                <a:pos x="92" y="0"/>
              </a:cxn>
              <a:cxn ang="0">
                <a:pos x="98" y="4"/>
              </a:cxn>
              <a:cxn ang="0">
                <a:pos x="103" y="10"/>
              </a:cxn>
              <a:cxn ang="0">
                <a:pos x="111" y="10"/>
              </a:cxn>
              <a:cxn ang="0">
                <a:pos x="117" y="12"/>
              </a:cxn>
              <a:cxn ang="0">
                <a:pos x="117" y="18"/>
              </a:cxn>
              <a:cxn ang="0">
                <a:pos x="117" y="25"/>
              </a:cxn>
              <a:cxn ang="0">
                <a:pos x="124" y="33"/>
              </a:cxn>
              <a:cxn ang="0">
                <a:pos x="126" y="43"/>
              </a:cxn>
              <a:cxn ang="0">
                <a:pos x="121" y="54"/>
              </a:cxn>
              <a:cxn ang="0">
                <a:pos x="111" y="64"/>
              </a:cxn>
              <a:cxn ang="0">
                <a:pos x="105" y="81"/>
              </a:cxn>
              <a:cxn ang="0">
                <a:pos x="101" y="100"/>
              </a:cxn>
              <a:cxn ang="0">
                <a:pos x="94" y="115"/>
              </a:cxn>
              <a:cxn ang="0">
                <a:pos x="84" y="131"/>
              </a:cxn>
              <a:cxn ang="0">
                <a:pos x="75" y="131"/>
              </a:cxn>
              <a:cxn ang="0">
                <a:pos x="67" y="129"/>
              </a:cxn>
              <a:cxn ang="0">
                <a:pos x="59" y="131"/>
              </a:cxn>
              <a:cxn ang="0">
                <a:pos x="52" y="135"/>
              </a:cxn>
              <a:cxn ang="0">
                <a:pos x="44" y="137"/>
              </a:cxn>
              <a:cxn ang="0">
                <a:pos x="36" y="137"/>
              </a:cxn>
              <a:cxn ang="0">
                <a:pos x="32" y="125"/>
              </a:cxn>
              <a:cxn ang="0">
                <a:pos x="27" y="112"/>
              </a:cxn>
              <a:cxn ang="0">
                <a:pos x="11" y="108"/>
              </a:cxn>
              <a:cxn ang="0">
                <a:pos x="0" y="102"/>
              </a:cxn>
              <a:cxn ang="0">
                <a:pos x="0" y="96"/>
              </a:cxn>
              <a:cxn ang="0">
                <a:pos x="0" y="90"/>
              </a:cxn>
              <a:cxn ang="0">
                <a:pos x="4" y="87"/>
              </a:cxn>
              <a:cxn ang="0">
                <a:pos x="7" y="83"/>
              </a:cxn>
              <a:cxn ang="0">
                <a:pos x="15" y="77"/>
              </a:cxn>
              <a:cxn ang="0">
                <a:pos x="23" y="73"/>
              </a:cxn>
              <a:cxn ang="0">
                <a:pos x="25" y="62"/>
              </a:cxn>
              <a:cxn ang="0">
                <a:pos x="29" y="52"/>
              </a:cxn>
            </a:cxnLst>
            <a:rect l="0" t="0" r="r" b="b"/>
            <a:pathLst>
              <a:path w="126" h="137">
                <a:moveTo>
                  <a:pt x="29" y="52"/>
                </a:moveTo>
                <a:lnTo>
                  <a:pt x="38" y="46"/>
                </a:lnTo>
                <a:lnTo>
                  <a:pt x="46" y="41"/>
                </a:lnTo>
                <a:lnTo>
                  <a:pt x="50" y="25"/>
                </a:lnTo>
                <a:lnTo>
                  <a:pt x="55" y="12"/>
                </a:lnTo>
                <a:lnTo>
                  <a:pt x="67" y="8"/>
                </a:lnTo>
                <a:lnTo>
                  <a:pt x="80" y="6"/>
                </a:lnTo>
                <a:lnTo>
                  <a:pt x="86" y="2"/>
                </a:lnTo>
                <a:lnTo>
                  <a:pt x="92" y="0"/>
                </a:lnTo>
                <a:lnTo>
                  <a:pt x="98" y="4"/>
                </a:lnTo>
                <a:lnTo>
                  <a:pt x="103" y="10"/>
                </a:lnTo>
                <a:lnTo>
                  <a:pt x="111" y="10"/>
                </a:lnTo>
                <a:lnTo>
                  <a:pt x="117" y="12"/>
                </a:lnTo>
                <a:lnTo>
                  <a:pt x="117" y="18"/>
                </a:lnTo>
                <a:lnTo>
                  <a:pt x="117" y="25"/>
                </a:lnTo>
                <a:lnTo>
                  <a:pt x="124" y="33"/>
                </a:lnTo>
                <a:lnTo>
                  <a:pt x="126" y="43"/>
                </a:lnTo>
                <a:lnTo>
                  <a:pt x="121" y="54"/>
                </a:lnTo>
                <a:lnTo>
                  <a:pt x="111" y="64"/>
                </a:lnTo>
                <a:lnTo>
                  <a:pt x="105" y="81"/>
                </a:lnTo>
                <a:lnTo>
                  <a:pt x="101" y="100"/>
                </a:lnTo>
                <a:lnTo>
                  <a:pt x="94" y="115"/>
                </a:lnTo>
                <a:lnTo>
                  <a:pt x="84" y="131"/>
                </a:lnTo>
                <a:lnTo>
                  <a:pt x="75" y="131"/>
                </a:lnTo>
                <a:lnTo>
                  <a:pt x="67" y="129"/>
                </a:lnTo>
                <a:lnTo>
                  <a:pt x="59" y="131"/>
                </a:lnTo>
                <a:lnTo>
                  <a:pt x="52" y="135"/>
                </a:lnTo>
                <a:lnTo>
                  <a:pt x="44" y="137"/>
                </a:lnTo>
                <a:lnTo>
                  <a:pt x="36" y="137"/>
                </a:lnTo>
                <a:lnTo>
                  <a:pt x="32" y="125"/>
                </a:lnTo>
                <a:lnTo>
                  <a:pt x="27" y="112"/>
                </a:lnTo>
                <a:lnTo>
                  <a:pt x="11" y="108"/>
                </a:lnTo>
                <a:lnTo>
                  <a:pt x="0" y="102"/>
                </a:lnTo>
                <a:lnTo>
                  <a:pt x="0" y="96"/>
                </a:lnTo>
                <a:lnTo>
                  <a:pt x="0" y="90"/>
                </a:lnTo>
                <a:lnTo>
                  <a:pt x="4" y="87"/>
                </a:lnTo>
                <a:lnTo>
                  <a:pt x="7" y="83"/>
                </a:lnTo>
                <a:lnTo>
                  <a:pt x="15" y="77"/>
                </a:lnTo>
                <a:lnTo>
                  <a:pt x="23" y="73"/>
                </a:lnTo>
                <a:lnTo>
                  <a:pt x="25" y="62"/>
                </a:lnTo>
                <a:lnTo>
                  <a:pt x="29" y="52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79" name="Freeform 51"/>
          <p:cNvSpPr>
            <a:spLocks noChangeAspect="1"/>
          </p:cNvSpPr>
          <p:nvPr/>
        </p:nvSpPr>
        <p:spPr bwMode="auto">
          <a:xfrm>
            <a:off x="1208974" y="4174432"/>
            <a:ext cx="111511" cy="128553"/>
          </a:xfrm>
          <a:custGeom>
            <a:avLst/>
            <a:gdLst/>
            <a:ahLst/>
            <a:cxnLst>
              <a:cxn ang="0">
                <a:pos x="40" y="50"/>
              </a:cxn>
              <a:cxn ang="0">
                <a:pos x="42" y="32"/>
              </a:cxn>
              <a:cxn ang="0">
                <a:pos x="47" y="23"/>
              </a:cxn>
              <a:cxn ang="0">
                <a:pos x="49" y="28"/>
              </a:cxn>
              <a:cxn ang="0">
                <a:pos x="55" y="34"/>
              </a:cxn>
              <a:cxn ang="0">
                <a:pos x="71" y="25"/>
              </a:cxn>
              <a:cxn ang="0">
                <a:pos x="84" y="13"/>
              </a:cxn>
              <a:cxn ang="0">
                <a:pos x="72" y="36"/>
              </a:cxn>
              <a:cxn ang="0">
                <a:pos x="63" y="55"/>
              </a:cxn>
              <a:cxn ang="0">
                <a:pos x="69" y="51"/>
              </a:cxn>
              <a:cxn ang="0">
                <a:pos x="76" y="50"/>
              </a:cxn>
              <a:cxn ang="0">
                <a:pos x="78" y="55"/>
              </a:cxn>
              <a:cxn ang="0">
                <a:pos x="82" y="61"/>
              </a:cxn>
              <a:cxn ang="0">
                <a:pos x="92" y="53"/>
              </a:cxn>
              <a:cxn ang="0">
                <a:pos x="97" y="46"/>
              </a:cxn>
              <a:cxn ang="0">
                <a:pos x="99" y="38"/>
              </a:cxn>
              <a:cxn ang="0">
                <a:pos x="99" y="27"/>
              </a:cxn>
              <a:cxn ang="0">
                <a:pos x="103" y="11"/>
              </a:cxn>
              <a:cxn ang="0">
                <a:pos x="107" y="0"/>
              </a:cxn>
              <a:cxn ang="0">
                <a:pos x="111" y="2"/>
              </a:cxn>
              <a:cxn ang="0">
                <a:pos x="113" y="3"/>
              </a:cxn>
              <a:cxn ang="0">
                <a:pos x="115" y="7"/>
              </a:cxn>
              <a:cxn ang="0">
                <a:pos x="115" y="11"/>
              </a:cxn>
              <a:cxn ang="0">
                <a:pos x="115" y="19"/>
              </a:cxn>
              <a:cxn ang="0">
                <a:pos x="113" y="30"/>
              </a:cxn>
              <a:cxn ang="0">
                <a:pos x="113" y="40"/>
              </a:cxn>
              <a:cxn ang="0">
                <a:pos x="113" y="50"/>
              </a:cxn>
              <a:cxn ang="0">
                <a:pos x="111" y="57"/>
              </a:cxn>
              <a:cxn ang="0">
                <a:pos x="107" y="65"/>
              </a:cxn>
              <a:cxn ang="0">
                <a:pos x="99" y="71"/>
              </a:cxn>
              <a:cxn ang="0">
                <a:pos x="90" y="75"/>
              </a:cxn>
              <a:cxn ang="0">
                <a:pos x="84" y="78"/>
              </a:cxn>
              <a:cxn ang="0">
                <a:pos x="80" y="82"/>
              </a:cxn>
              <a:cxn ang="0">
                <a:pos x="76" y="92"/>
              </a:cxn>
              <a:cxn ang="0">
                <a:pos x="72" y="103"/>
              </a:cxn>
              <a:cxn ang="0">
                <a:pos x="67" y="109"/>
              </a:cxn>
              <a:cxn ang="0">
                <a:pos x="59" y="113"/>
              </a:cxn>
              <a:cxn ang="0">
                <a:pos x="55" y="119"/>
              </a:cxn>
              <a:cxn ang="0">
                <a:pos x="51" y="124"/>
              </a:cxn>
              <a:cxn ang="0">
                <a:pos x="46" y="130"/>
              </a:cxn>
              <a:cxn ang="0">
                <a:pos x="40" y="134"/>
              </a:cxn>
              <a:cxn ang="0">
                <a:pos x="30" y="138"/>
              </a:cxn>
              <a:cxn ang="0">
                <a:pos x="19" y="138"/>
              </a:cxn>
              <a:cxn ang="0">
                <a:pos x="11" y="136"/>
              </a:cxn>
              <a:cxn ang="0">
                <a:pos x="3" y="132"/>
              </a:cxn>
              <a:cxn ang="0">
                <a:pos x="1" y="128"/>
              </a:cxn>
              <a:cxn ang="0">
                <a:pos x="0" y="126"/>
              </a:cxn>
              <a:cxn ang="0">
                <a:pos x="0" y="122"/>
              </a:cxn>
              <a:cxn ang="0">
                <a:pos x="0" y="119"/>
              </a:cxn>
              <a:cxn ang="0">
                <a:pos x="7" y="115"/>
              </a:cxn>
              <a:cxn ang="0">
                <a:pos x="15" y="113"/>
              </a:cxn>
              <a:cxn ang="0">
                <a:pos x="21" y="111"/>
              </a:cxn>
              <a:cxn ang="0">
                <a:pos x="26" y="105"/>
              </a:cxn>
              <a:cxn ang="0">
                <a:pos x="23" y="82"/>
              </a:cxn>
              <a:cxn ang="0">
                <a:pos x="21" y="59"/>
              </a:cxn>
              <a:cxn ang="0">
                <a:pos x="24" y="53"/>
              </a:cxn>
              <a:cxn ang="0">
                <a:pos x="28" y="51"/>
              </a:cxn>
              <a:cxn ang="0">
                <a:pos x="34" y="50"/>
              </a:cxn>
              <a:cxn ang="0">
                <a:pos x="40" y="50"/>
              </a:cxn>
            </a:cxnLst>
            <a:rect l="0" t="0" r="r" b="b"/>
            <a:pathLst>
              <a:path w="115" h="138">
                <a:moveTo>
                  <a:pt x="40" y="50"/>
                </a:moveTo>
                <a:lnTo>
                  <a:pt x="42" y="32"/>
                </a:lnTo>
                <a:lnTo>
                  <a:pt x="47" y="23"/>
                </a:lnTo>
                <a:lnTo>
                  <a:pt x="49" y="28"/>
                </a:lnTo>
                <a:lnTo>
                  <a:pt x="55" y="34"/>
                </a:lnTo>
                <a:lnTo>
                  <a:pt x="71" y="25"/>
                </a:lnTo>
                <a:lnTo>
                  <a:pt x="84" y="13"/>
                </a:lnTo>
                <a:lnTo>
                  <a:pt x="72" y="36"/>
                </a:lnTo>
                <a:lnTo>
                  <a:pt x="63" y="55"/>
                </a:lnTo>
                <a:lnTo>
                  <a:pt x="69" y="51"/>
                </a:lnTo>
                <a:lnTo>
                  <a:pt x="76" y="50"/>
                </a:lnTo>
                <a:lnTo>
                  <a:pt x="78" y="55"/>
                </a:lnTo>
                <a:lnTo>
                  <a:pt x="82" y="61"/>
                </a:lnTo>
                <a:lnTo>
                  <a:pt x="92" y="53"/>
                </a:lnTo>
                <a:lnTo>
                  <a:pt x="97" y="46"/>
                </a:lnTo>
                <a:lnTo>
                  <a:pt x="99" y="38"/>
                </a:lnTo>
                <a:lnTo>
                  <a:pt x="99" y="27"/>
                </a:lnTo>
                <a:lnTo>
                  <a:pt x="103" y="11"/>
                </a:lnTo>
                <a:lnTo>
                  <a:pt x="107" y="0"/>
                </a:lnTo>
                <a:lnTo>
                  <a:pt x="111" y="2"/>
                </a:lnTo>
                <a:lnTo>
                  <a:pt x="113" y="3"/>
                </a:lnTo>
                <a:lnTo>
                  <a:pt x="115" y="7"/>
                </a:lnTo>
                <a:lnTo>
                  <a:pt x="115" y="11"/>
                </a:lnTo>
                <a:lnTo>
                  <a:pt x="115" y="19"/>
                </a:lnTo>
                <a:lnTo>
                  <a:pt x="113" y="30"/>
                </a:lnTo>
                <a:lnTo>
                  <a:pt x="113" y="40"/>
                </a:lnTo>
                <a:lnTo>
                  <a:pt x="113" y="50"/>
                </a:lnTo>
                <a:lnTo>
                  <a:pt x="111" y="57"/>
                </a:lnTo>
                <a:lnTo>
                  <a:pt x="107" y="65"/>
                </a:lnTo>
                <a:lnTo>
                  <a:pt x="99" y="71"/>
                </a:lnTo>
                <a:lnTo>
                  <a:pt x="90" y="75"/>
                </a:lnTo>
                <a:lnTo>
                  <a:pt x="84" y="78"/>
                </a:lnTo>
                <a:lnTo>
                  <a:pt x="80" y="82"/>
                </a:lnTo>
                <a:lnTo>
                  <a:pt x="76" y="92"/>
                </a:lnTo>
                <a:lnTo>
                  <a:pt x="72" y="103"/>
                </a:lnTo>
                <a:lnTo>
                  <a:pt x="67" y="109"/>
                </a:lnTo>
                <a:lnTo>
                  <a:pt x="59" y="113"/>
                </a:lnTo>
                <a:lnTo>
                  <a:pt x="55" y="119"/>
                </a:lnTo>
                <a:lnTo>
                  <a:pt x="51" y="124"/>
                </a:lnTo>
                <a:lnTo>
                  <a:pt x="46" y="130"/>
                </a:lnTo>
                <a:lnTo>
                  <a:pt x="40" y="134"/>
                </a:lnTo>
                <a:lnTo>
                  <a:pt x="30" y="138"/>
                </a:lnTo>
                <a:lnTo>
                  <a:pt x="19" y="138"/>
                </a:lnTo>
                <a:lnTo>
                  <a:pt x="11" y="136"/>
                </a:lnTo>
                <a:lnTo>
                  <a:pt x="3" y="132"/>
                </a:lnTo>
                <a:lnTo>
                  <a:pt x="1" y="128"/>
                </a:lnTo>
                <a:lnTo>
                  <a:pt x="0" y="126"/>
                </a:lnTo>
                <a:lnTo>
                  <a:pt x="0" y="122"/>
                </a:lnTo>
                <a:lnTo>
                  <a:pt x="0" y="119"/>
                </a:lnTo>
                <a:lnTo>
                  <a:pt x="7" y="115"/>
                </a:lnTo>
                <a:lnTo>
                  <a:pt x="15" y="113"/>
                </a:lnTo>
                <a:lnTo>
                  <a:pt x="21" y="111"/>
                </a:lnTo>
                <a:lnTo>
                  <a:pt x="26" y="105"/>
                </a:lnTo>
                <a:lnTo>
                  <a:pt x="23" y="82"/>
                </a:lnTo>
                <a:lnTo>
                  <a:pt x="21" y="59"/>
                </a:lnTo>
                <a:lnTo>
                  <a:pt x="24" y="53"/>
                </a:lnTo>
                <a:lnTo>
                  <a:pt x="28" y="51"/>
                </a:lnTo>
                <a:lnTo>
                  <a:pt x="34" y="50"/>
                </a:lnTo>
                <a:lnTo>
                  <a:pt x="40" y="50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80" name="Freeform 52"/>
          <p:cNvSpPr>
            <a:spLocks noChangeAspect="1"/>
          </p:cNvSpPr>
          <p:nvPr/>
        </p:nvSpPr>
        <p:spPr bwMode="auto">
          <a:xfrm>
            <a:off x="1076267" y="3839716"/>
            <a:ext cx="463888" cy="486420"/>
          </a:xfrm>
          <a:custGeom>
            <a:avLst/>
            <a:gdLst/>
            <a:ahLst/>
            <a:cxnLst>
              <a:cxn ang="0">
                <a:pos x="350" y="338"/>
              </a:cxn>
              <a:cxn ang="0">
                <a:pos x="354" y="283"/>
              </a:cxn>
              <a:cxn ang="0">
                <a:pos x="380" y="258"/>
              </a:cxn>
              <a:cxn ang="0">
                <a:pos x="396" y="244"/>
              </a:cxn>
              <a:cxn ang="0">
                <a:pos x="407" y="227"/>
              </a:cxn>
              <a:cxn ang="0">
                <a:pos x="438" y="219"/>
              </a:cxn>
              <a:cxn ang="0">
                <a:pos x="455" y="196"/>
              </a:cxn>
              <a:cxn ang="0">
                <a:pos x="459" y="146"/>
              </a:cxn>
              <a:cxn ang="0">
                <a:pos x="469" y="127"/>
              </a:cxn>
              <a:cxn ang="0">
                <a:pos x="465" y="114"/>
              </a:cxn>
              <a:cxn ang="0">
                <a:pos x="434" y="112"/>
              </a:cxn>
              <a:cxn ang="0">
                <a:pos x="434" y="89"/>
              </a:cxn>
              <a:cxn ang="0">
                <a:pos x="440" y="62"/>
              </a:cxn>
              <a:cxn ang="0">
                <a:pos x="384" y="33"/>
              </a:cxn>
              <a:cxn ang="0">
                <a:pos x="342" y="64"/>
              </a:cxn>
              <a:cxn ang="0">
                <a:pos x="309" y="83"/>
              </a:cxn>
              <a:cxn ang="0">
                <a:pos x="273" y="96"/>
              </a:cxn>
              <a:cxn ang="0">
                <a:pos x="273" y="125"/>
              </a:cxn>
              <a:cxn ang="0">
                <a:pos x="250" y="133"/>
              </a:cxn>
              <a:cxn ang="0">
                <a:pos x="238" y="142"/>
              </a:cxn>
              <a:cxn ang="0">
                <a:pos x="240" y="160"/>
              </a:cxn>
              <a:cxn ang="0">
                <a:pos x="189" y="175"/>
              </a:cxn>
              <a:cxn ang="0">
                <a:pos x="187" y="208"/>
              </a:cxn>
              <a:cxn ang="0">
                <a:pos x="175" y="242"/>
              </a:cxn>
              <a:cxn ang="0">
                <a:pos x="133" y="256"/>
              </a:cxn>
              <a:cxn ang="0">
                <a:pos x="0" y="258"/>
              </a:cxn>
              <a:cxn ang="0">
                <a:pos x="14" y="273"/>
              </a:cxn>
              <a:cxn ang="0">
                <a:pos x="45" y="269"/>
              </a:cxn>
              <a:cxn ang="0">
                <a:pos x="64" y="283"/>
              </a:cxn>
              <a:cxn ang="0">
                <a:pos x="68" y="319"/>
              </a:cxn>
              <a:cxn ang="0">
                <a:pos x="43" y="379"/>
              </a:cxn>
              <a:cxn ang="0">
                <a:pos x="43" y="392"/>
              </a:cxn>
              <a:cxn ang="0">
                <a:pos x="66" y="398"/>
              </a:cxn>
              <a:cxn ang="0">
                <a:pos x="83" y="396"/>
              </a:cxn>
              <a:cxn ang="0">
                <a:pos x="83" y="380"/>
              </a:cxn>
              <a:cxn ang="0">
                <a:pos x="94" y="400"/>
              </a:cxn>
              <a:cxn ang="0">
                <a:pos x="112" y="425"/>
              </a:cxn>
              <a:cxn ang="0">
                <a:pos x="129" y="451"/>
              </a:cxn>
              <a:cxn ang="0">
                <a:pos x="141" y="461"/>
              </a:cxn>
              <a:cxn ang="0">
                <a:pos x="142" y="405"/>
              </a:cxn>
              <a:cxn ang="0">
                <a:pos x="160" y="384"/>
              </a:cxn>
              <a:cxn ang="0">
                <a:pos x="189" y="377"/>
              </a:cxn>
              <a:cxn ang="0">
                <a:pos x="187" y="403"/>
              </a:cxn>
              <a:cxn ang="0">
                <a:pos x="210" y="405"/>
              </a:cxn>
              <a:cxn ang="0">
                <a:pos x="221" y="363"/>
              </a:cxn>
              <a:cxn ang="0">
                <a:pos x="233" y="359"/>
              </a:cxn>
              <a:cxn ang="0">
                <a:pos x="231" y="392"/>
              </a:cxn>
              <a:cxn ang="0">
                <a:pos x="217" y="423"/>
              </a:cxn>
              <a:cxn ang="0">
                <a:pos x="194" y="444"/>
              </a:cxn>
              <a:cxn ang="0">
                <a:pos x="173" y="471"/>
              </a:cxn>
              <a:cxn ang="0">
                <a:pos x="185" y="484"/>
              </a:cxn>
              <a:cxn ang="0">
                <a:pos x="196" y="509"/>
              </a:cxn>
              <a:cxn ang="0">
                <a:pos x="213" y="515"/>
              </a:cxn>
              <a:cxn ang="0">
                <a:pos x="242" y="484"/>
              </a:cxn>
              <a:cxn ang="0">
                <a:pos x="279" y="455"/>
              </a:cxn>
              <a:cxn ang="0">
                <a:pos x="284" y="436"/>
              </a:cxn>
              <a:cxn ang="0">
                <a:pos x="269" y="428"/>
              </a:cxn>
              <a:cxn ang="0">
                <a:pos x="269" y="402"/>
              </a:cxn>
              <a:cxn ang="0">
                <a:pos x="302" y="355"/>
              </a:cxn>
              <a:cxn ang="0">
                <a:pos x="338" y="363"/>
              </a:cxn>
            </a:cxnLst>
            <a:rect l="0" t="0" r="r" b="b"/>
            <a:pathLst>
              <a:path w="476" h="515">
                <a:moveTo>
                  <a:pt x="348" y="359"/>
                </a:moveTo>
                <a:lnTo>
                  <a:pt x="344" y="355"/>
                </a:lnTo>
                <a:lnTo>
                  <a:pt x="344" y="352"/>
                </a:lnTo>
                <a:lnTo>
                  <a:pt x="350" y="338"/>
                </a:lnTo>
                <a:lnTo>
                  <a:pt x="359" y="325"/>
                </a:lnTo>
                <a:lnTo>
                  <a:pt x="357" y="311"/>
                </a:lnTo>
                <a:lnTo>
                  <a:pt x="354" y="296"/>
                </a:lnTo>
                <a:lnTo>
                  <a:pt x="354" y="283"/>
                </a:lnTo>
                <a:lnTo>
                  <a:pt x="355" y="273"/>
                </a:lnTo>
                <a:lnTo>
                  <a:pt x="367" y="267"/>
                </a:lnTo>
                <a:lnTo>
                  <a:pt x="378" y="261"/>
                </a:lnTo>
                <a:lnTo>
                  <a:pt x="380" y="258"/>
                </a:lnTo>
                <a:lnTo>
                  <a:pt x="384" y="252"/>
                </a:lnTo>
                <a:lnTo>
                  <a:pt x="388" y="250"/>
                </a:lnTo>
                <a:lnTo>
                  <a:pt x="394" y="248"/>
                </a:lnTo>
                <a:lnTo>
                  <a:pt x="396" y="244"/>
                </a:lnTo>
                <a:lnTo>
                  <a:pt x="398" y="238"/>
                </a:lnTo>
                <a:lnTo>
                  <a:pt x="398" y="235"/>
                </a:lnTo>
                <a:lnTo>
                  <a:pt x="396" y="229"/>
                </a:lnTo>
                <a:lnTo>
                  <a:pt x="407" y="227"/>
                </a:lnTo>
                <a:lnTo>
                  <a:pt x="423" y="227"/>
                </a:lnTo>
                <a:lnTo>
                  <a:pt x="430" y="223"/>
                </a:lnTo>
                <a:lnTo>
                  <a:pt x="434" y="221"/>
                </a:lnTo>
                <a:lnTo>
                  <a:pt x="438" y="219"/>
                </a:lnTo>
                <a:lnTo>
                  <a:pt x="446" y="219"/>
                </a:lnTo>
                <a:lnTo>
                  <a:pt x="449" y="213"/>
                </a:lnTo>
                <a:lnTo>
                  <a:pt x="453" y="206"/>
                </a:lnTo>
                <a:lnTo>
                  <a:pt x="455" y="196"/>
                </a:lnTo>
                <a:lnTo>
                  <a:pt x="455" y="189"/>
                </a:lnTo>
                <a:lnTo>
                  <a:pt x="455" y="169"/>
                </a:lnTo>
                <a:lnTo>
                  <a:pt x="453" y="150"/>
                </a:lnTo>
                <a:lnTo>
                  <a:pt x="459" y="146"/>
                </a:lnTo>
                <a:lnTo>
                  <a:pt x="463" y="141"/>
                </a:lnTo>
                <a:lnTo>
                  <a:pt x="465" y="135"/>
                </a:lnTo>
                <a:lnTo>
                  <a:pt x="465" y="129"/>
                </a:lnTo>
                <a:lnTo>
                  <a:pt x="469" y="127"/>
                </a:lnTo>
                <a:lnTo>
                  <a:pt x="472" y="125"/>
                </a:lnTo>
                <a:lnTo>
                  <a:pt x="474" y="121"/>
                </a:lnTo>
                <a:lnTo>
                  <a:pt x="476" y="118"/>
                </a:lnTo>
                <a:lnTo>
                  <a:pt x="465" y="114"/>
                </a:lnTo>
                <a:lnTo>
                  <a:pt x="451" y="116"/>
                </a:lnTo>
                <a:lnTo>
                  <a:pt x="446" y="116"/>
                </a:lnTo>
                <a:lnTo>
                  <a:pt x="438" y="116"/>
                </a:lnTo>
                <a:lnTo>
                  <a:pt x="434" y="112"/>
                </a:lnTo>
                <a:lnTo>
                  <a:pt x="430" y="108"/>
                </a:lnTo>
                <a:lnTo>
                  <a:pt x="430" y="100"/>
                </a:lnTo>
                <a:lnTo>
                  <a:pt x="432" y="93"/>
                </a:lnTo>
                <a:lnTo>
                  <a:pt x="434" y="89"/>
                </a:lnTo>
                <a:lnTo>
                  <a:pt x="438" y="85"/>
                </a:lnTo>
                <a:lnTo>
                  <a:pt x="444" y="81"/>
                </a:lnTo>
                <a:lnTo>
                  <a:pt x="448" y="79"/>
                </a:lnTo>
                <a:lnTo>
                  <a:pt x="440" y="62"/>
                </a:lnTo>
                <a:lnTo>
                  <a:pt x="426" y="41"/>
                </a:lnTo>
                <a:lnTo>
                  <a:pt x="413" y="18"/>
                </a:lnTo>
                <a:lnTo>
                  <a:pt x="401" y="0"/>
                </a:lnTo>
                <a:lnTo>
                  <a:pt x="384" y="33"/>
                </a:lnTo>
                <a:lnTo>
                  <a:pt x="371" y="56"/>
                </a:lnTo>
                <a:lnTo>
                  <a:pt x="363" y="62"/>
                </a:lnTo>
                <a:lnTo>
                  <a:pt x="354" y="64"/>
                </a:lnTo>
                <a:lnTo>
                  <a:pt x="342" y="64"/>
                </a:lnTo>
                <a:lnTo>
                  <a:pt x="329" y="64"/>
                </a:lnTo>
                <a:lnTo>
                  <a:pt x="321" y="73"/>
                </a:lnTo>
                <a:lnTo>
                  <a:pt x="315" y="79"/>
                </a:lnTo>
                <a:lnTo>
                  <a:pt x="309" y="83"/>
                </a:lnTo>
                <a:lnTo>
                  <a:pt x="302" y="85"/>
                </a:lnTo>
                <a:lnTo>
                  <a:pt x="288" y="87"/>
                </a:lnTo>
                <a:lnTo>
                  <a:pt x="273" y="87"/>
                </a:lnTo>
                <a:lnTo>
                  <a:pt x="273" y="96"/>
                </a:lnTo>
                <a:lnTo>
                  <a:pt x="275" y="114"/>
                </a:lnTo>
                <a:lnTo>
                  <a:pt x="275" y="118"/>
                </a:lnTo>
                <a:lnTo>
                  <a:pt x="275" y="123"/>
                </a:lnTo>
                <a:lnTo>
                  <a:pt x="273" y="125"/>
                </a:lnTo>
                <a:lnTo>
                  <a:pt x="269" y="129"/>
                </a:lnTo>
                <a:lnTo>
                  <a:pt x="265" y="131"/>
                </a:lnTo>
                <a:lnTo>
                  <a:pt x="258" y="133"/>
                </a:lnTo>
                <a:lnTo>
                  <a:pt x="250" y="133"/>
                </a:lnTo>
                <a:lnTo>
                  <a:pt x="240" y="131"/>
                </a:lnTo>
                <a:lnTo>
                  <a:pt x="238" y="135"/>
                </a:lnTo>
                <a:lnTo>
                  <a:pt x="238" y="139"/>
                </a:lnTo>
                <a:lnTo>
                  <a:pt x="238" y="142"/>
                </a:lnTo>
                <a:lnTo>
                  <a:pt x="240" y="146"/>
                </a:lnTo>
                <a:lnTo>
                  <a:pt x="242" y="152"/>
                </a:lnTo>
                <a:lnTo>
                  <a:pt x="242" y="156"/>
                </a:lnTo>
                <a:lnTo>
                  <a:pt x="240" y="160"/>
                </a:lnTo>
                <a:lnTo>
                  <a:pt x="233" y="164"/>
                </a:lnTo>
                <a:lnTo>
                  <a:pt x="213" y="164"/>
                </a:lnTo>
                <a:lnTo>
                  <a:pt x="194" y="167"/>
                </a:lnTo>
                <a:lnTo>
                  <a:pt x="189" y="175"/>
                </a:lnTo>
                <a:lnTo>
                  <a:pt x="187" y="183"/>
                </a:lnTo>
                <a:lnTo>
                  <a:pt x="187" y="190"/>
                </a:lnTo>
                <a:lnTo>
                  <a:pt x="187" y="198"/>
                </a:lnTo>
                <a:lnTo>
                  <a:pt x="187" y="208"/>
                </a:lnTo>
                <a:lnTo>
                  <a:pt x="187" y="215"/>
                </a:lnTo>
                <a:lnTo>
                  <a:pt x="185" y="225"/>
                </a:lnTo>
                <a:lnTo>
                  <a:pt x="181" y="237"/>
                </a:lnTo>
                <a:lnTo>
                  <a:pt x="175" y="242"/>
                </a:lnTo>
                <a:lnTo>
                  <a:pt x="169" y="246"/>
                </a:lnTo>
                <a:lnTo>
                  <a:pt x="162" y="250"/>
                </a:lnTo>
                <a:lnTo>
                  <a:pt x="152" y="254"/>
                </a:lnTo>
                <a:lnTo>
                  <a:pt x="133" y="256"/>
                </a:lnTo>
                <a:lnTo>
                  <a:pt x="110" y="256"/>
                </a:lnTo>
                <a:lnTo>
                  <a:pt x="58" y="250"/>
                </a:lnTo>
                <a:lnTo>
                  <a:pt x="0" y="238"/>
                </a:lnTo>
                <a:lnTo>
                  <a:pt x="0" y="258"/>
                </a:lnTo>
                <a:lnTo>
                  <a:pt x="0" y="279"/>
                </a:lnTo>
                <a:lnTo>
                  <a:pt x="2" y="279"/>
                </a:lnTo>
                <a:lnTo>
                  <a:pt x="2" y="277"/>
                </a:lnTo>
                <a:lnTo>
                  <a:pt x="14" y="273"/>
                </a:lnTo>
                <a:lnTo>
                  <a:pt x="27" y="271"/>
                </a:lnTo>
                <a:lnTo>
                  <a:pt x="33" y="267"/>
                </a:lnTo>
                <a:lnTo>
                  <a:pt x="39" y="265"/>
                </a:lnTo>
                <a:lnTo>
                  <a:pt x="45" y="269"/>
                </a:lnTo>
                <a:lnTo>
                  <a:pt x="50" y="275"/>
                </a:lnTo>
                <a:lnTo>
                  <a:pt x="58" y="275"/>
                </a:lnTo>
                <a:lnTo>
                  <a:pt x="64" y="277"/>
                </a:lnTo>
                <a:lnTo>
                  <a:pt x="64" y="283"/>
                </a:lnTo>
                <a:lnTo>
                  <a:pt x="64" y="290"/>
                </a:lnTo>
                <a:lnTo>
                  <a:pt x="71" y="298"/>
                </a:lnTo>
                <a:lnTo>
                  <a:pt x="73" y="308"/>
                </a:lnTo>
                <a:lnTo>
                  <a:pt x="68" y="319"/>
                </a:lnTo>
                <a:lnTo>
                  <a:pt x="58" y="329"/>
                </a:lnTo>
                <a:lnTo>
                  <a:pt x="54" y="346"/>
                </a:lnTo>
                <a:lnTo>
                  <a:pt x="48" y="363"/>
                </a:lnTo>
                <a:lnTo>
                  <a:pt x="43" y="379"/>
                </a:lnTo>
                <a:lnTo>
                  <a:pt x="33" y="394"/>
                </a:lnTo>
                <a:lnTo>
                  <a:pt x="37" y="394"/>
                </a:lnTo>
                <a:lnTo>
                  <a:pt x="41" y="394"/>
                </a:lnTo>
                <a:lnTo>
                  <a:pt x="43" y="392"/>
                </a:lnTo>
                <a:lnTo>
                  <a:pt x="45" y="388"/>
                </a:lnTo>
                <a:lnTo>
                  <a:pt x="47" y="386"/>
                </a:lnTo>
                <a:lnTo>
                  <a:pt x="52" y="384"/>
                </a:lnTo>
                <a:lnTo>
                  <a:pt x="66" y="398"/>
                </a:lnTo>
                <a:lnTo>
                  <a:pt x="77" y="403"/>
                </a:lnTo>
                <a:lnTo>
                  <a:pt x="81" y="402"/>
                </a:lnTo>
                <a:lnTo>
                  <a:pt x="83" y="400"/>
                </a:lnTo>
                <a:lnTo>
                  <a:pt x="83" y="396"/>
                </a:lnTo>
                <a:lnTo>
                  <a:pt x="81" y="392"/>
                </a:lnTo>
                <a:lnTo>
                  <a:pt x="79" y="386"/>
                </a:lnTo>
                <a:lnTo>
                  <a:pt x="79" y="380"/>
                </a:lnTo>
                <a:lnTo>
                  <a:pt x="83" y="380"/>
                </a:lnTo>
                <a:lnTo>
                  <a:pt x="87" y="382"/>
                </a:lnTo>
                <a:lnTo>
                  <a:pt x="89" y="384"/>
                </a:lnTo>
                <a:lnTo>
                  <a:pt x="93" y="390"/>
                </a:lnTo>
                <a:lnTo>
                  <a:pt x="94" y="400"/>
                </a:lnTo>
                <a:lnTo>
                  <a:pt x="96" y="411"/>
                </a:lnTo>
                <a:lnTo>
                  <a:pt x="98" y="419"/>
                </a:lnTo>
                <a:lnTo>
                  <a:pt x="104" y="423"/>
                </a:lnTo>
                <a:lnTo>
                  <a:pt x="112" y="425"/>
                </a:lnTo>
                <a:lnTo>
                  <a:pt x="121" y="427"/>
                </a:lnTo>
                <a:lnTo>
                  <a:pt x="125" y="432"/>
                </a:lnTo>
                <a:lnTo>
                  <a:pt x="127" y="440"/>
                </a:lnTo>
                <a:lnTo>
                  <a:pt x="129" y="451"/>
                </a:lnTo>
                <a:lnTo>
                  <a:pt x="129" y="467"/>
                </a:lnTo>
                <a:lnTo>
                  <a:pt x="133" y="465"/>
                </a:lnTo>
                <a:lnTo>
                  <a:pt x="139" y="463"/>
                </a:lnTo>
                <a:lnTo>
                  <a:pt x="141" y="461"/>
                </a:lnTo>
                <a:lnTo>
                  <a:pt x="144" y="457"/>
                </a:lnTo>
                <a:lnTo>
                  <a:pt x="141" y="434"/>
                </a:lnTo>
                <a:lnTo>
                  <a:pt x="139" y="411"/>
                </a:lnTo>
                <a:lnTo>
                  <a:pt x="142" y="405"/>
                </a:lnTo>
                <a:lnTo>
                  <a:pt x="146" y="403"/>
                </a:lnTo>
                <a:lnTo>
                  <a:pt x="152" y="402"/>
                </a:lnTo>
                <a:lnTo>
                  <a:pt x="158" y="402"/>
                </a:lnTo>
                <a:lnTo>
                  <a:pt x="160" y="384"/>
                </a:lnTo>
                <a:lnTo>
                  <a:pt x="165" y="375"/>
                </a:lnTo>
                <a:lnTo>
                  <a:pt x="167" y="380"/>
                </a:lnTo>
                <a:lnTo>
                  <a:pt x="173" y="386"/>
                </a:lnTo>
                <a:lnTo>
                  <a:pt x="189" y="377"/>
                </a:lnTo>
                <a:lnTo>
                  <a:pt x="202" y="365"/>
                </a:lnTo>
                <a:lnTo>
                  <a:pt x="190" y="388"/>
                </a:lnTo>
                <a:lnTo>
                  <a:pt x="181" y="407"/>
                </a:lnTo>
                <a:lnTo>
                  <a:pt x="187" y="403"/>
                </a:lnTo>
                <a:lnTo>
                  <a:pt x="194" y="402"/>
                </a:lnTo>
                <a:lnTo>
                  <a:pt x="196" y="407"/>
                </a:lnTo>
                <a:lnTo>
                  <a:pt x="200" y="413"/>
                </a:lnTo>
                <a:lnTo>
                  <a:pt x="210" y="405"/>
                </a:lnTo>
                <a:lnTo>
                  <a:pt x="215" y="398"/>
                </a:lnTo>
                <a:lnTo>
                  <a:pt x="217" y="390"/>
                </a:lnTo>
                <a:lnTo>
                  <a:pt x="217" y="379"/>
                </a:lnTo>
                <a:lnTo>
                  <a:pt x="221" y="363"/>
                </a:lnTo>
                <a:lnTo>
                  <a:pt x="225" y="352"/>
                </a:lnTo>
                <a:lnTo>
                  <a:pt x="229" y="354"/>
                </a:lnTo>
                <a:lnTo>
                  <a:pt x="231" y="355"/>
                </a:lnTo>
                <a:lnTo>
                  <a:pt x="233" y="359"/>
                </a:lnTo>
                <a:lnTo>
                  <a:pt x="233" y="363"/>
                </a:lnTo>
                <a:lnTo>
                  <a:pt x="233" y="371"/>
                </a:lnTo>
                <a:lnTo>
                  <a:pt x="231" y="382"/>
                </a:lnTo>
                <a:lnTo>
                  <a:pt x="231" y="392"/>
                </a:lnTo>
                <a:lnTo>
                  <a:pt x="231" y="402"/>
                </a:lnTo>
                <a:lnTo>
                  <a:pt x="229" y="409"/>
                </a:lnTo>
                <a:lnTo>
                  <a:pt x="225" y="417"/>
                </a:lnTo>
                <a:lnTo>
                  <a:pt x="217" y="423"/>
                </a:lnTo>
                <a:lnTo>
                  <a:pt x="208" y="427"/>
                </a:lnTo>
                <a:lnTo>
                  <a:pt x="202" y="430"/>
                </a:lnTo>
                <a:lnTo>
                  <a:pt x="198" y="434"/>
                </a:lnTo>
                <a:lnTo>
                  <a:pt x="194" y="444"/>
                </a:lnTo>
                <a:lnTo>
                  <a:pt x="190" y="455"/>
                </a:lnTo>
                <a:lnTo>
                  <a:pt x="185" y="461"/>
                </a:lnTo>
                <a:lnTo>
                  <a:pt x="177" y="465"/>
                </a:lnTo>
                <a:lnTo>
                  <a:pt x="173" y="471"/>
                </a:lnTo>
                <a:lnTo>
                  <a:pt x="169" y="476"/>
                </a:lnTo>
                <a:lnTo>
                  <a:pt x="173" y="476"/>
                </a:lnTo>
                <a:lnTo>
                  <a:pt x="179" y="480"/>
                </a:lnTo>
                <a:lnTo>
                  <a:pt x="185" y="484"/>
                </a:lnTo>
                <a:lnTo>
                  <a:pt x="189" y="490"/>
                </a:lnTo>
                <a:lnTo>
                  <a:pt x="192" y="498"/>
                </a:lnTo>
                <a:lnTo>
                  <a:pt x="194" y="503"/>
                </a:lnTo>
                <a:lnTo>
                  <a:pt x="196" y="509"/>
                </a:lnTo>
                <a:lnTo>
                  <a:pt x="196" y="515"/>
                </a:lnTo>
                <a:lnTo>
                  <a:pt x="198" y="515"/>
                </a:lnTo>
                <a:lnTo>
                  <a:pt x="202" y="515"/>
                </a:lnTo>
                <a:lnTo>
                  <a:pt x="213" y="515"/>
                </a:lnTo>
                <a:lnTo>
                  <a:pt x="223" y="511"/>
                </a:lnTo>
                <a:lnTo>
                  <a:pt x="229" y="505"/>
                </a:lnTo>
                <a:lnTo>
                  <a:pt x="235" y="499"/>
                </a:lnTo>
                <a:lnTo>
                  <a:pt x="242" y="484"/>
                </a:lnTo>
                <a:lnTo>
                  <a:pt x="248" y="474"/>
                </a:lnTo>
                <a:lnTo>
                  <a:pt x="261" y="467"/>
                </a:lnTo>
                <a:lnTo>
                  <a:pt x="273" y="459"/>
                </a:lnTo>
                <a:lnTo>
                  <a:pt x="279" y="455"/>
                </a:lnTo>
                <a:lnTo>
                  <a:pt x="283" y="451"/>
                </a:lnTo>
                <a:lnTo>
                  <a:pt x="286" y="448"/>
                </a:lnTo>
                <a:lnTo>
                  <a:pt x="288" y="442"/>
                </a:lnTo>
                <a:lnTo>
                  <a:pt x="284" y="436"/>
                </a:lnTo>
                <a:lnTo>
                  <a:pt x="283" y="434"/>
                </a:lnTo>
                <a:lnTo>
                  <a:pt x="279" y="430"/>
                </a:lnTo>
                <a:lnTo>
                  <a:pt x="275" y="430"/>
                </a:lnTo>
                <a:lnTo>
                  <a:pt x="269" y="428"/>
                </a:lnTo>
                <a:lnTo>
                  <a:pt x="265" y="425"/>
                </a:lnTo>
                <a:lnTo>
                  <a:pt x="263" y="417"/>
                </a:lnTo>
                <a:lnTo>
                  <a:pt x="265" y="409"/>
                </a:lnTo>
                <a:lnTo>
                  <a:pt x="269" y="402"/>
                </a:lnTo>
                <a:lnTo>
                  <a:pt x="275" y="392"/>
                </a:lnTo>
                <a:lnTo>
                  <a:pt x="288" y="377"/>
                </a:lnTo>
                <a:lnTo>
                  <a:pt x="298" y="365"/>
                </a:lnTo>
                <a:lnTo>
                  <a:pt x="302" y="355"/>
                </a:lnTo>
                <a:lnTo>
                  <a:pt x="309" y="348"/>
                </a:lnTo>
                <a:lnTo>
                  <a:pt x="319" y="355"/>
                </a:lnTo>
                <a:lnTo>
                  <a:pt x="330" y="365"/>
                </a:lnTo>
                <a:lnTo>
                  <a:pt x="338" y="363"/>
                </a:lnTo>
                <a:lnTo>
                  <a:pt x="348" y="359"/>
                </a:lnTo>
                <a:lnTo>
                  <a:pt x="348" y="359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81" name="Freeform 53"/>
          <p:cNvSpPr>
            <a:spLocks noChangeAspect="1"/>
          </p:cNvSpPr>
          <p:nvPr/>
        </p:nvSpPr>
        <p:spPr bwMode="auto">
          <a:xfrm>
            <a:off x="370873" y="5389340"/>
            <a:ext cx="214592" cy="313806"/>
          </a:xfrm>
          <a:custGeom>
            <a:avLst/>
            <a:gdLst>
              <a:gd name="T0" fmla="*/ 2147483647 w 219"/>
              <a:gd name="T1" fmla="*/ 2147483647 h 333"/>
              <a:gd name="T2" fmla="*/ 2147483647 w 219"/>
              <a:gd name="T3" fmla="*/ 2147483647 h 333"/>
              <a:gd name="T4" fmla="*/ 2147483647 w 219"/>
              <a:gd name="T5" fmla="*/ 2147483647 h 333"/>
              <a:gd name="T6" fmla="*/ 2147483647 w 219"/>
              <a:gd name="T7" fmla="*/ 2147483647 h 333"/>
              <a:gd name="T8" fmla="*/ 2147483647 w 219"/>
              <a:gd name="T9" fmla="*/ 2147483647 h 333"/>
              <a:gd name="T10" fmla="*/ 2147483647 w 219"/>
              <a:gd name="T11" fmla="*/ 2147483647 h 333"/>
              <a:gd name="T12" fmla="*/ 2147483647 w 219"/>
              <a:gd name="T13" fmla="*/ 2147483647 h 333"/>
              <a:gd name="T14" fmla="*/ 2147483647 w 219"/>
              <a:gd name="T15" fmla="*/ 2147483647 h 333"/>
              <a:gd name="T16" fmla="*/ 2147483647 w 219"/>
              <a:gd name="T17" fmla="*/ 2147483647 h 333"/>
              <a:gd name="T18" fmla="*/ 2147483647 w 219"/>
              <a:gd name="T19" fmla="*/ 2147483647 h 333"/>
              <a:gd name="T20" fmla="*/ 2147483647 w 219"/>
              <a:gd name="T21" fmla="*/ 2147483647 h 333"/>
              <a:gd name="T22" fmla="*/ 2147483647 w 219"/>
              <a:gd name="T23" fmla="*/ 2147483647 h 333"/>
              <a:gd name="T24" fmla="*/ 2147483647 w 219"/>
              <a:gd name="T25" fmla="*/ 2147483647 h 333"/>
              <a:gd name="T26" fmla="*/ 2147483647 w 219"/>
              <a:gd name="T27" fmla="*/ 2147483647 h 333"/>
              <a:gd name="T28" fmla="*/ 2147483647 w 219"/>
              <a:gd name="T29" fmla="*/ 2147483647 h 333"/>
              <a:gd name="T30" fmla="*/ 2147483647 w 219"/>
              <a:gd name="T31" fmla="*/ 2147483647 h 333"/>
              <a:gd name="T32" fmla="*/ 2147483647 w 219"/>
              <a:gd name="T33" fmla="*/ 2147483647 h 333"/>
              <a:gd name="T34" fmla="*/ 2147483647 w 219"/>
              <a:gd name="T35" fmla="*/ 2147483647 h 333"/>
              <a:gd name="T36" fmla="*/ 2147483647 w 219"/>
              <a:gd name="T37" fmla="*/ 2147483647 h 333"/>
              <a:gd name="T38" fmla="*/ 2147483647 w 219"/>
              <a:gd name="T39" fmla="*/ 2147483647 h 333"/>
              <a:gd name="T40" fmla="*/ 2147483647 w 219"/>
              <a:gd name="T41" fmla="*/ 2147483647 h 333"/>
              <a:gd name="T42" fmla="*/ 2147483647 w 219"/>
              <a:gd name="T43" fmla="*/ 2147483647 h 333"/>
              <a:gd name="T44" fmla="*/ 2147483647 w 219"/>
              <a:gd name="T45" fmla="*/ 2147483647 h 333"/>
              <a:gd name="T46" fmla="*/ 2147483647 w 219"/>
              <a:gd name="T47" fmla="*/ 2147483647 h 333"/>
              <a:gd name="T48" fmla="*/ 2147483647 w 219"/>
              <a:gd name="T49" fmla="*/ 0 h 333"/>
              <a:gd name="T50" fmla="*/ 2147483647 w 219"/>
              <a:gd name="T51" fmla="*/ 2147483647 h 333"/>
              <a:gd name="T52" fmla="*/ 2147483647 w 219"/>
              <a:gd name="T53" fmla="*/ 2147483647 h 333"/>
              <a:gd name="T54" fmla="*/ 2147483647 w 219"/>
              <a:gd name="T55" fmla="*/ 2147483647 h 333"/>
              <a:gd name="T56" fmla="*/ 2147483647 w 219"/>
              <a:gd name="T57" fmla="*/ 2147483647 h 333"/>
              <a:gd name="T58" fmla="*/ 2147483647 w 219"/>
              <a:gd name="T59" fmla="*/ 2147483647 h 333"/>
              <a:gd name="T60" fmla="*/ 2147483647 w 219"/>
              <a:gd name="T61" fmla="*/ 2147483647 h 333"/>
              <a:gd name="T62" fmla="*/ 2147483647 w 219"/>
              <a:gd name="T63" fmla="*/ 2147483647 h 333"/>
              <a:gd name="T64" fmla="*/ 2147483647 w 219"/>
              <a:gd name="T65" fmla="*/ 2147483647 h 333"/>
              <a:gd name="T66" fmla="*/ 2147483647 w 219"/>
              <a:gd name="T67" fmla="*/ 2147483647 h 333"/>
              <a:gd name="T68" fmla="*/ 2147483647 w 219"/>
              <a:gd name="T69" fmla="*/ 2147483647 h 333"/>
              <a:gd name="T70" fmla="*/ 2147483647 w 219"/>
              <a:gd name="T71" fmla="*/ 2147483647 h 333"/>
              <a:gd name="T72" fmla="*/ 2147483647 w 219"/>
              <a:gd name="T73" fmla="*/ 2147483647 h 333"/>
              <a:gd name="T74" fmla="*/ 2147483647 w 219"/>
              <a:gd name="T75" fmla="*/ 2147483647 h 333"/>
              <a:gd name="T76" fmla="*/ 2147483647 w 219"/>
              <a:gd name="T77" fmla="*/ 2147483647 h 333"/>
              <a:gd name="T78" fmla="*/ 2147483647 w 219"/>
              <a:gd name="T79" fmla="*/ 2147483647 h 333"/>
              <a:gd name="T80" fmla="*/ 2147483647 w 219"/>
              <a:gd name="T81" fmla="*/ 2147483647 h 333"/>
              <a:gd name="T82" fmla="*/ 2147483647 w 219"/>
              <a:gd name="T83" fmla="*/ 2147483647 h 333"/>
              <a:gd name="T84" fmla="*/ 2147483647 w 219"/>
              <a:gd name="T85" fmla="*/ 2147483647 h 333"/>
              <a:gd name="T86" fmla="*/ 2147483647 w 219"/>
              <a:gd name="T87" fmla="*/ 2147483647 h 3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9" h="333">
                <a:moveTo>
                  <a:pt x="4" y="134"/>
                </a:moveTo>
                <a:lnTo>
                  <a:pt x="8" y="147"/>
                </a:lnTo>
                <a:lnTo>
                  <a:pt x="12" y="157"/>
                </a:lnTo>
                <a:lnTo>
                  <a:pt x="6" y="161"/>
                </a:lnTo>
                <a:lnTo>
                  <a:pt x="4" y="165"/>
                </a:lnTo>
                <a:lnTo>
                  <a:pt x="2" y="168"/>
                </a:lnTo>
                <a:lnTo>
                  <a:pt x="0" y="172"/>
                </a:lnTo>
                <a:lnTo>
                  <a:pt x="2" y="182"/>
                </a:lnTo>
                <a:lnTo>
                  <a:pt x="6" y="193"/>
                </a:lnTo>
                <a:lnTo>
                  <a:pt x="16" y="214"/>
                </a:lnTo>
                <a:lnTo>
                  <a:pt x="23" y="241"/>
                </a:lnTo>
                <a:lnTo>
                  <a:pt x="25" y="259"/>
                </a:lnTo>
                <a:lnTo>
                  <a:pt x="25" y="272"/>
                </a:lnTo>
                <a:lnTo>
                  <a:pt x="25" y="286"/>
                </a:lnTo>
                <a:lnTo>
                  <a:pt x="27" y="303"/>
                </a:lnTo>
                <a:lnTo>
                  <a:pt x="27" y="309"/>
                </a:lnTo>
                <a:lnTo>
                  <a:pt x="29" y="314"/>
                </a:lnTo>
                <a:lnTo>
                  <a:pt x="33" y="318"/>
                </a:lnTo>
                <a:lnTo>
                  <a:pt x="37" y="322"/>
                </a:lnTo>
                <a:lnTo>
                  <a:pt x="48" y="326"/>
                </a:lnTo>
                <a:lnTo>
                  <a:pt x="62" y="330"/>
                </a:lnTo>
                <a:lnTo>
                  <a:pt x="89" y="332"/>
                </a:lnTo>
                <a:lnTo>
                  <a:pt x="115" y="333"/>
                </a:lnTo>
                <a:lnTo>
                  <a:pt x="117" y="301"/>
                </a:lnTo>
                <a:lnTo>
                  <a:pt x="119" y="278"/>
                </a:lnTo>
                <a:lnTo>
                  <a:pt x="121" y="268"/>
                </a:lnTo>
                <a:lnTo>
                  <a:pt x="123" y="261"/>
                </a:lnTo>
                <a:lnTo>
                  <a:pt x="123" y="253"/>
                </a:lnTo>
                <a:lnTo>
                  <a:pt x="121" y="243"/>
                </a:lnTo>
                <a:lnTo>
                  <a:pt x="125" y="238"/>
                </a:lnTo>
                <a:lnTo>
                  <a:pt x="129" y="232"/>
                </a:lnTo>
                <a:lnTo>
                  <a:pt x="129" y="226"/>
                </a:lnTo>
                <a:lnTo>
                  <a:pt x="129" y="220"/>
                </a:lnTo>
                <a:lnTo>
                  <a:pt x="127" y="213"/>
                </a:lnTo>
                <a:lnTo>
                  <a:pt x="129" y="203"/>
                </a:lnTo>
                <a:lnTo>
                  <a:pt x="135" y="199"/>
                </a:lnTo>
                <a:lnTo>
                  <a:pt x="140" y="197"/>
                </a:lnTo>
                <a:lnTo>
                  <a:pt x="146" y="195"/>
                </a:lnTo>
                <a:lnTo>
                  <a:pt x="152" y="195"/>
                </a:lnTo>
                <a:lnTo>
                  <a:pt x="158" y="188"/>
                </a:lnTo>
                <a:lnTo>
                  <a:pt x="161" y="178"/>
                </a:lnTo>
                <a:lnTo>
                  <a:pt x="165" y="174"/>
                </a:lnTo>
                <a:lnTo>
                  <a:pt x="171" y="168"/>
                </a:lnTo>
                <a:lnTo>
                  <a:pt x="181" y="165"/>
                </a:lnTo>
                <a:lnTo>
                  <a:pt x="196" y="161"/>
                </a:lnTo>
                <a:lnTo>
                  <a:pt x="196" y="159"/>
                </a:lnTo>
                <a:lnTo>
                  <a:pt x="194" y="157"/>
                </a:lnTo>
                <a:lnTo>
                  <a:pt x="192" y="157"/>
                </a:lnTo>
                <a:lnTo>
                  <a:pt x="188" y="157"/>
                </a:lnTo>
                <a:lnTo>
                  <a:pt x="177" y="157"/>
                </a:lnTo>
                <a:lnTo>
                  <a:pt x="165" y="159"/>
                </a:lnTo>
                <a:lnTo>
                  <a:pt x="163" y="157"/>
                </a:lnTo>
                <a:lnTo>
                  <a:pt x="163" y="155"/>
                </a:lnTo>
                <a:lnTo>
                  <a:pt x="165" y="155"/>
                </a:lnTo>
                <a:lnTo>
                  <a:pt x="167" y="153"/>
                </a:lnTo>
                <a:lnTo>
                  <a:pt x="173" y="153"/>
                </a:lnTo>
                <a:lnTo>
                  <a:pt x="177" y="153"/>
                </a:lnTo>
                <a:lnTo>
                  <a:pt x="184" y="142"/>
                </a:lnTo>
                <a:lnTo>
                  <a:pt x="190" y="130"/>
                </a:lnTo>
                <a:lnTo>
                  <a:pt x="194" y="119"/>
                </a:lnTo>
                <a:lnTo>
                  <a:pt x="196" y="109"/>
                </a:lnTo>
                <a:lnTo>
                  <a:pt x="192" y="101"/>
                </a:lnTo>
                <a:lnTo>
                  <a:pt x="190" y="94"/>
                </a:lnTo>
                <a:lnTo>
                  <a:pt x="186" y="84"/>
                </a:lnTo>
                <a:lnTo>
                  <a:pt x="188" y="72"/>
                </a:lnTo>
                <a:lnTo>
                  <a:pt x="202" y="72"/>
                </a:lnTo>
                <a:lnTo>
                  <a:pt x="219" y="71"/>
                </a:lnTo>
                <a:lnTo>
                  <a:pt x="219" y="61"/>
                </a:lnTo>
                <a:lnTo>
                  <a:pt x="217" y="51"/>
                </a:lnTo>
                <a:lnTo>
                  <a:pt x="211" y="42"/>
                </a:lnTo>
                <a:lnTo>
                  <a:pt x="206" y="32"/>
                </a:lnTo>
                <a:lnTo>
                  <a:pt x="194" y="15"/>
                </a:lnTo>
                <a:lnTo>
                  <a:pt x="181" y="3"/>
                </a:lnTo>
                <a:lnTo>
                  <a:pt x="152" y="3"/>
                </a:lnTo>
                <a:lnTo>
                  <a:pt x="131" y="0"/>
                </a:lnTo>
                <a:lnTo>
                  <a:pt x="127" y="3"/>
                </a:lnTo>
                <a:lnTo>
                  <a:pt x="127" y="7"/>
                </a:lnTo>
                <a:lnTo>
                  <a:pt x="127" y="11"/>
                </a:lnTo>
                <a:lnTo>
                  <a:pt x="129" y="15"/>
                </a:lnTo>
                <a:lnTo>
                  <a:pt x="135" y="21"/>
                </a:lnTo>
                <a:lnTo>
                  <a:pt x="133" y="24"/>
                </a:lnTo>
                <a:lnTo>
                  <a:pt x="113" y="21"/>
                </a:lnTo>
                <a:lnTo>
                  <a:pt x="94" y="19"/>
                </a:lnTo>
                <a:lnTo>
                  <a:pt x="94" y="23"/>
                </a:lnTo>
                <a:lnTo>
                  <a:pt x="96" y="24"/>
                </a:lnTo>
                <a:lnTo>
                  <a:pt x="100" y="26"/>
                </a:lnTo>
                <a:lnTo>
                  <a:pt x="106" y="28"/>
                </a:lnTo>
                <a:lnTo>
                  <a:pt x="110" y="30"/>
                </a:lnTo>
                <a:lnTo>
                  <a:pt x="115" y="34"/>
                </a:lnTo>
                <a:lnTo>
                  <a:pt x="117" y="40"/>
                </a:lnTo>
                <a:lnTo>
                  <a:pt x="119" y="46"/>
                </a:lnTo>
                <a:lnTo>
                  <a:pt x="112" y="49"/>
                </a:lnTo>
                <a:lnTo>
                  <a:pt x="104" y="51"/>
                </a:lnTo>
                <a:lnTo>
                  <a:pt x="113" y="61"/>
                </a:lnTo>
                <a:lnTo>
                  <a:pt x="121" y="67"/>
                </a:lnTo>
                <a:lnTo>
                  <a:pt x="119" y="74"/>
                </a:lnTo>
                <a:lnTo>
                  <a:pt x="115" y="78"/>
                </a:lnTo>
                <a:lnTo>
                  <a:pt x="113" y="80"/>
                </a:lnTo>
                <a:lnTo>
                  <a:pt x="115" y="82"/>
                </a:lnTo>
                <a:lnTo>
                  <a:pt x="117" y="86"/>
                </a:lnTo>
                <a:lnTo>
                  <a:pt x="125" y="92"/>
                </a:lnTo>
                <a:lnTo>
                  <a:pt x="135" y="88"/>
                </a:lnTo>
                <a:lnTo>
                  <a:pt x="142" y="88"/>
                </a:lnTo>
                <a:lnTo>
                  <a:pt x="146" y="92"/>
                </a:lnTo>
                <a:lnTo>
                  <a:pt x="148" y="97"/>
                </a:lnTo>
                <a:lnTo>
                  <a:pt x="148" y="101"/>
                </a:lnTo>
                <a:lnTo>
                  <a:pt x="146" y="105"/>
                </a:lnTo>
                <a:lnTo>
                  <a:pt x="142" y="109"/>
                </a:lnTo>
                <a:lnTo>
                  <a:pt x="137" y="113"/>
                </a:lnTo>
                <a:lnTo>
                  <a:pt x="131" y="115"/>
                </a:lnTo>
                <a:lnTo>
                  <a:pt x="123" y="119"/>
                </a:lnTo>
                <a:lnTo>
                  <a:pt x="115" y="120"/>
                </a:lnTo>
                <a:lnTo>
                  <a:pt x="106" y="120"/>
                </a:lnTo>
                <a:lnTo>
                  <a:pt x="98" y="128"/>
                </a:lnTo>
                <a:lnTo>
                  <a:pt x="94" y="138"/>
                </a:lnTo>
                <a:lnTo>
                  <a:pt x="90" y="147"/>
                </a:lnTo>
                <a:lnTo>
                  <a:pt x="90" y="151"/>
                </a:lnTo>
                <a:lnTo>
                  <a:pt x="87" y="155"/>
                </a:lnTo>
                <a:lnTo>
                  <a:pt x="85" y="157"/>
                </a:lnTo>
                <a:lnTo>
                  <a:pt x="81" y="159"/>
                </a:lnTo>
                <a:lnTo>
                  <a:pt x="71" y="153"/>
                </a:lnTo>
                <a:lnTo>
                  <a:pt x="64" y="145"/>
                </a:lnTo>
                <a:lnTo>
                  <a:pt x="56" y="149"/>
                </a:lnTo>
                <a:lnTo>
                  <a:pt x="48" y="153"/>
                </a:lnTo>
                <a:lnTo>
                  <a:pt x="44" y="155"/>
                </a:lnTo>
                <a:lnTo>
                  <a:pt x="41" y="157"/>
                </a:lnTo>
                <a:lnTo>
                  <a:pt x="35" y="157"/>
                </a:lnTo>
                <a:lnTo>
                  <a:pt x="31" y="155"/>
                </a:lnTo>
                <a:lnTo>
                  <a:pt x="21" y="151"/>
                </a:lnTo>
                <a:lnTo>
                  <a:pt x="14" y="145"/>
                </a:lnTo>
                <a:lnTo>
                  <a:pt x="10" y="140"/>
                </a:lnTo>
                <a:lnTo>
                  <a:pt x="4" y="134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82" name="Freeform 54"/>
          <p:cNvSpPr>
            <a:spLocks noChangeAspect="1"/>
          </p:cNvSpPr>
          <p:nvPr/>
        </p:nvSpPr>
        <p:spPr bwMode="auto">
          <a:xfrm>
            <a:off x="324468" y="5397591"/>
            <a:ext cx="139345" cy="92929"/>
          </a:xfrm>
          <a:custGeom>
            <a:avLst/>
            <a:gdLst>
              <a:gd name="T0" fmla="*/ 0 w 142"/>
              <a:gd name="T1" fmla="*/ 2147483647 h 98"/>
              <a:gd name="T2" fmla="*/ 0 w 142"/>
              <a:gd name="T3" fmla="*/ 2147483647 h 98"/>
              <a:gd name="T4" fmla="*/ 2147483647 w 142"/>
              <a:gd name="T5" fmla="*/ 2147483647 h 98"/>
              <a:gd name="T6" fmla="*/ 2147483647 w 142"/>
              <a:gd name="T7" fmla="*/ 2147483647 h 98"/>
              <a:gd name="T8" fmla="*/ 2147483647 w 142"/>
              <a:gd name="T9" fmla="*/ 2147483647 h 98"/>
              <a:gd name="T10" fmla="*/ 2147483647 w 142"/>
              <a:gd name="T11" fmla="*/ 2147483647 h 98"/>
              <a:gd name="T12" fmla="*/ 2147483647 w 142"/>
              <a:gd name="T13" fmla="*/ 2147483647 h 98"/>
              <a:gd name="T14" fmla="*/ 2147483647 w 142"/>
              <a:gd name="T15" fmla="*/ 2147483647 h 98"/>
              <a:gd name="T16" fmla="*/ 2147483647 w 142"/>
              <a:gd name="T17" fmla="*/ 2147483647 h 98"/>
              <a:gd name="T18" fmla="*/ 2147483647 w 142"/>
              <a:gd name="T19" fmla="*/ 2147483647 h 98"/>
              <a:gd name="T20" fmla="*/ 2147483647 w 142"/>
              <a:gd name="T21" fmla="*/ 2147483647 h 98"/>
              <a:gd name="T22" fmla="*/ 2147483647 w 142"/>
              <a:gd name="T23" fmla="*/ 2147483647 h 98"/>
              <a:gd name="T24" fmla="*/ 2147483647 w 142"/>
              <a:gd name="T25" fmla="*/ 2147483647 h 98"/>
              <a:gd name="T26" fmla="*/ 2147483647 w 142"/>
              <a:gd name="T27" fmla="*/ 2147483647 h 98"/>
              <a:gd name="T28" fmla="*/ 2147483647 w 142"/>
              <a:gd name="T29" fmla="*/ 2147483647 h 98"/>
              <a:gd name="T30" fmla="*/ 2147483647 w 142"/>
              <a:gd name="T31" fmla="*/ 2147483647 h 98"/>
              <a:gd name="T32" fmla="*/ 2147483647 w 142"/>
              <a:gd name="T33" fmla="*/ 2147483647 h 98"/>
              <a:gd name="T34" fmla="*/ 2147483647 w 142"/>
              <a:gd name="T35" fmla="*/ 2147483647 h 98"/>
              <a:gd name="T36" fmla="*/ 2147483647 w 142"/>
              <a:gd name="T37" fmla="*/ 2147483647 h 98"/>
              <a:gd name="T38" fmla="*/ 2147483647 w 142"/>
              <a:gd name="T39" fmla="*/ 2147483647 h 98"/>
              <a:gd name="T40" fmla="*/ 2147483647 w 142"/>
              <a:gd name="T41" fmla="*/ 2147483647 h 98"/>
              <a:gd name="T42" fmla="*/ 2147483647 w 142"/>
              <a:gd name="T43" fmla="*/ 2147483647 h 98"/>
              <a:gd name="T44" fmla="*/ 2147483647 w 142"/>
              <a:gd name="T45" fmla="*/ 2147483647 h 98"/>
              <a:gd name="T46" fmla="*/ 2147483647 w 142"/>
              <a:gd name="T47" fmla="*/ 2147483647 h 98"/>
              <a:gd name="T48" fmla="*/ 2147483647 w 142"/>
              <a:gd name="T49" fmla="*/ 2147483647 h 98"/>
              <a:gd name="T50" fmla="*/ 2147483647 w 142"/>
              <a:gd name="T51" fmla="*/ 2147483647 h 98"/>
              <a:gd name="T52" fmla="*/ 2147483647 w 142"/>
              <a:gd name="T53" fmla="*/ 2147483647 h 98"/>
              <a:gd name="T54" fmla="*/ 2147483647 w 142"/>
              <a:gd name="T55" fmla="*/ 2147483647 h 98"/>
              <a:gd name="T56" fmla="*/ 2147483647 w 142"/>
              <a:gd name="T57" fmla="*/ 2147483647 h 98"/>
              <a:gd name="T58" fmla="*/ 2147483647 w 142"/>
              <a:gd name="T59" fmla="*/ 2147483647 h 98"/>
              <a:gd name="T60" fmla="*/ 2147483647 w 142"/>
              <a:gd name="T61" fmla="*/ 0 h 98"/>
              <a:gd name="T62" fmla="*/ 2147483647 w 142"/>
              <a:gd name="T63" fmla="*/ 2147483647 h 98"/>
              <a:gd name="T64" fmla="*/ 2147483647 w 142"/>
              <a:gd name="T65" fmla="*/ 2147483647 h 98"/>
              <a:gd name="T66" fmla="*/ 2147483647 w 142"/>
              <a:gd name="T67" fmla="*/ 2147483647 h 98"/>
              <a:gd name="T68" fmla="*/ 2147483647 w 142"/>
              <a:gd name="T69" fmla="*/ 2147483647 h 98"/>
              <a:gd name="T70" fmla="*/ 2147483647 w 142"/>
              <a:gd name="T71" fmla="*/ 2147483647 h 98"/>
              <a:gd name="T72" fmla="*/ 2147483647 w 142"/>
              <a:gd name="T73" fmla="*/ 2147483647 h 98"/>
              <a:gd name="T74" fmla="*/ 2147483647 w 142"/>
              <a:gd name="T75" fmla="*/ 2147483647 h 98"/>
              <a:gd name="T76" fmla="*/ 2147483647 w 142"/>
              <a:gd name="T77" fmla="*/ 2147483647 h 98"/>
              <a:gd name="T78" fmla="*/ 2147483647 w 142"/>
              <a:gd name="T79" fmla="*/ 2147483647 h 98"/>
              <a:gd name="T80" fmla="*/ 2147483647 w 142"/>
              <a:gd name="T81" fmla="*/ 2147483647 h 98"/>
              <a:gd name="T82" fmla="*/ 2147483647 w 142"/>
              <a:gd name="T83" fmla="*/ 2147483647 h 98"/>
              <a:gd name="T84" fmla="*/ 0 w 142"/>
              <a:gd name="T85" fmla="*/ 2147483647 h 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2" h="98">
                <a:moveTo>
                  <a:pt x="0" y="23"/>
                </a:moveTo>
                <a:lnTo>
                  <a:pt x="0" y="34"/>
                </a:lnTo>
                <a:lnTo>
                  <a:pt x="2" y="46"/>
                </a:lnTo>
                <a:lnTo>
                  <a:pt x="4" y="56"/>
                </a:lnTo>
                <a:lnTo>
                  <a:pt x="5" y="63"/>
                </a:lnTo>
                <a:lnTo>
                  <a:pt x="11" y="71"/>
                </a:lnTo>
                <a:lnTo>
                  <a:pt x="21" y="79"/>
                </a:lnTo>
                <a:lnTo>
                  <a:pt x="32" y="84"/>
                </a:lnTo>
                <a:lnTo>
                  <a:pt x="50" y="88"/>
                </a:lnTo>
                <a:lnTo>
                  <a:pt x="53" y="90"/>
                </a:lnTo>
                <a:lnTo>
                  <a:pt x="55" y="96"/>
                </a:lnTo>
                <a:lnTo>
                  <a:pt x="59" y="98"/>
                </a:lnTo>
                <a:lnTo>
                  <a:pt x="63" y="98"/>
                </a:lnTo>
                <a:lnTo>
                  <a:pt x="69" y="98"/>
                </a:lnTo>
                <a:lnTo>
                  <a:pt x="73" y="96"/>
                </a:lnTo>
                <a:lnTo>
                  <a:pt x="76" y="92"/>
                </a:lnTo>
                <a:lnTo>
                  <a:pt x="78" y="84"/>
                </a:lnTo>
                <a:lnTo>
                  <a:pt x="80" y="75"/>
                </a:lnTo>
                <a:lnTo>
                  <a:pt x="80" y="67"/>
                </a:lnTo>
                <a:lnTo>
                  <a:pt x="80" y="57"/>
                </a:lnTo>
                <a:lnTo>
                  <a:pt x="82" y="50"/>
                </a:lnTo>
                <a:lnTo>
                  <a:pt x="84" y="44"/>
                </a:lnTo>
                <a:lnTo>
                  <a:pt x="90" y="38"/>
                </a:lnTo>
                <a:lnTo>
                  <a:pt x="107" y="50"/>
                </a:lnTo>
                <a:lnTo>
                  <a:pt x="121" y="59"/>
                </a:lnTo>
                <a:lnTo>
                  <a:pt x="130" y="50"/>
                </a:lnTo>
                <a:lnTo>
                  <a:pt x="142" y="42"/>
                </a:lnTo>
                <a:lnTo>
                  <a:pt x="132" y="36"/>
                </a:lnTo>
                <a:lnTo>
                  <a:pt x="123" y="32"/>
                </a:lnTo>
                <a:lnTo>
                  <a:pt x="115" y="15"/>
                </a:lnTo>
                <a:lnTo>
                  <a:pt x="107" y="0"/>
                </a:lnTo>
                <a:lnTo>
                  <a:pt x="99" y="9"/>
                </a:lnTo>
                <a:lnTo>
                  <a:pt x="94" y="19"/>
                </a:lnTo>
                <a:lnTo>
                  <a:pt x="80" y="25"/>
                </a:lnTo>
                <a:lnTo>
                  <a:pt x="67" y="29"/>
                </a:lnTo>
                <a:lnTo>
                  <a:pt x="53" y="21"/>
                </a:lnTo>
                <a:lnTo>
                  <a:pt x="40" y="17"/>
                </a:lnTo>
                <a:lnTo>
                  <a:pt x="32" y="21"/>
                </a:lnTo>
                <a:lnTo>
                  <a:pt x="25" y="25"/>
                </a:lnTo>
                <a:lnTo>
                  <a:pt x="19" y="27"/>
                </a:lnTo>
                <a:lnTo>
                  <a:pt x="13" y="27"/>
                </a:lnTo>
                <a:lnTo>
                  <a:pt x="7" y="25"/>
                </a:lnTo>
                <a:lnTo>
                  <a:pt x="0" y="2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83" name="Freeform 55"/>
          <p:cNvSpPr>
            <a:spLocks noChangeAspect="1"/>
          </p:cNvSpPr>
          <p:nvPr/>
        </p:nvSpPr>
        <p:spPr bwMode="auto">
          <a:xfrm>
            <a:off x="374448" y="5429347"/>
            <a:ext cx="146312" cy="121213"/>
          </a:xfrm>
          <a:custGeom>
            <a:avLst/>
            <a:gdLst>
              <a:gd name="T0" fmla="*/ 2147483647 w 150"/>
              <a:gd name="T1" fmla="*/ 2147483647 h 129"/>
              <a:gd name="T2" fmla="*/ 2147483647 w 150"/>
              <a:gd name="T3" fmla="*/ 2147483647 h 129"/>
              <a:gd name="T4" fmla="*/ 2147483647 w 150"/>
              <a:gd name="T5" fmla="*/ 2147483647 h 129"/>
              <a:gd name="T6" fmla="*/ 2147483647 w 150"/>
              <a:gd name="T7" fmla="*/ 2147483647 h 129"/>
              <a:gd name="T8" fmla="*/ 2147483647 w 150"/>
              <a:gd name="T9" fmla="*/ 2147483647 h 129"/>
              <a:gd name="T10" fmla="*/ 2147483647 w 150"/>
              <a:gd name="T11" fmla="*/ 2147483647 h 129"/>
              <a:gd name="T12" fmla="*/ 2147483647 w 150"/>
              <a:gd name="T13" fmla="*/ 2147483647 h 129"/>
              <a:gd name="T14" fmla="*/ 2147483647 w 150"/>
              <a:gd name="T15" fmla="*/ 2147483647 h 129"/>
              <a:gd name="T16" fmla="*/ 2147483647 w 150"/>
              <a:gd name="T17" fmla="*/ 2147483647 h 129"/>
              <a:gd name="T18" fmla="*/ 2147483647 w 150"/>
              <a:gd name="T19" fmla="*/ 2147483647 h 129"/>
              <a:gd name="T20" fmla="*/ 2147483647 w 150"/>
              <a:gd name="T21" fmla="*/ 2147483647 h 129"/>
              <a:gd name="T22" fmla="*/ 2147483647 w 150"/>
              <a:gd name="T23" fmla="*/ 2147483647 h 129"/>
              <a:gd name="T24" fmla="*/ 2147483647 w 150"/>
              <a:gd name="T25" fmla="*/ 2147483647 h 129"/>
              <a:gd name="T26" fmla="*/ 2147483647 w 150"/>
              <a:gd name="T27" fmla="*/ 2147483647 h 129"/>
              <a:gd name="T28" fmla="*/ 2147483647 w 150"/>
              <a:gd name="T29" fmla="*/ 2147483647 h 129"/>
              <a:gd name="T30" fmla="*/ 2147483647 w 150"/>
              <a:gd name="T31" fmla="*/ 2147483647 h 129"/>
              <a:gd name="T32" fmla="*/ 2147483647 w 150"/>
              <a:gd name="T33" fmla="*/ 2147483647 h 129"/>
              <a:gd name="T34" fmla="*/ 2147483647 w 150"/>
              <a:gd name="T35" fmla="*/ 2147483647 h 129"/>
              <a:gd name="T36" fmla="*/ 2147483647 w 150"/>
              <a:gd name="T37" fmla="*/ 2147483647 h 129"/>
              <a:gd name="T38" fmla="*/ 2147483647 w 150"/>
              <a:gd name="T39" fmla="*/ 2147483647 h 129"/>
              <a:gd name="T40" fmla="*/ 2147483647 w 150"/>
              <a:gd name="T41" fmla="*/ 2147483647 h 129"/>
              <a:gd name="T42" fmla="*/ 2147483647 w 150"/>
              <a:gd name="T43" fmla="*/ 2147483647 h 129"/>
              <a:gd name="T44" fmla="*/ 2147483647 w 150"/>
              <a:gd name="T45" fmla="*/ 2147483647 h 129"/>
              <a:gd name="T46" fmla="*/ 2147483647 w 150"/>
              <a:gd name="T47" fmla="*/ 2147483647 h 129"/>
              <a:gd name="T48" fmla="*/ 2147483647 w 150"/>
              <a:gd name="T49" fmla="*/ 2147483647 h 129"/>
              <a:gd name="T50" fmla="*/ 2147483647 w 150"/>
              <a:gd name="T51" fmla="*/ 2147483647 h 129"/>
              <a:gd name="T52" fmla="*/ 2147483647 w 150"/>
              <a:gd name="T53" fmla="*/ 2147483647 h 129"/>
              <a:gd name="T54" fmla="*/ 2147483647 w 150"/>
              <a:gd name="T55" fmla="*/ 2147483647 h 129"/>
              <a:gd name="T56" fmla="*/ 2147483647 w 150"/>
              <a:gd name="T57" fmla="*/ 2147483647 h 129"/>
              <a:gd name="T58" fmla="*/ 2147483647 w 150"/>
              <a:gd name="T59" fmla="*/ 2147483647 h 129"/>
              <a:gd name="T60" fmla="*/ 2147483647 w 150"/>
              <a:gd name="T61" fmla="*/ 2147483647 h 129"/>
              <a:gd name="T62" fmla="*/ 2147483647 w 150"/>
              <a:gd name="T63" fmla="*/ 2147483647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0" h="129">
                <a:moveTo>
                  <a:pt x="0" y="58"/>
                </a:moveTo>
                <a:lnTo>
                  <a:pt x="4" y="79"/>
                </a:lnTo>
                <a:lnTo>
                  <a:pt x="6" y="104"/>
                </a:lnTo>
                <a:lnTo>
                  <a:pt x="12" y="110"/>
                </a:lnTo>
                <a:lnTo>
                  <a:pt x="16" y="115"/>
                </a:lnTo>
                <a:lnTo>
                  <a:pt x="23" y="121"/>
                </a:lnTo>
                <a:lnTo>
                  <a:pt x="33" y="125"/>
                </a:lnTo>
                <a:lnTo>
                  <a:pt x="37" y="127"/>
                </a:lnTo>
                <a:lnTo>
                  <a:pt x="43" y="127"/>
                </a:lnTo>
                <a:lnTo>
                  <a:pt x="46" y="125"/>
                </a:lnTo>
                <a:lnTo>
                  <a:pt x="50" y="123"/>
                </a:lnTo>
                <a:lnTo>
                  <a:pt x="58" y="119"/>
                </a:lnTo>
                <a:lnTo>
                  <a:pt x="66" y="115"/>
                </a:lnTo>
                <a:lnTo>
                  <a:pt x="73" y="123"/>
                </a:lnTo>
                <a:lnTo>
                  <a:pt x="83" y="129"/>
                </a:lnTo>
                <a:lnTo>
                  <a:pt x="87" y="127"/>
                </a:lnTo>
                <a:lnTo>
                  <a:pt x="89" y="125"/>
                </a:lnTo>
                <a:lnTo>
                  <a:pt x="92" y="121"/>
                </a:lnTo>
                <a:lnTo>
                  <a:pt x="92" y="117"/>
                </a:lnTo>
                <a:lnTo>
                  <a:pt x="96" y="108"/>
                </a:lnTo>
                <a:lnTo>
                  <a:pt x="100" y="98"/>
                </a:lnTo>
                <a:lnTo>
                  <a:pt x="108" y="90"/>
                </a:lnTo>
                <a:lnTo>
                  <a:pt x="117" y="90"/>
                </a:lnTo>
                <a:lnTo>
                  <a:pt x="125" y="89"/>
                </a:lnTo>
                <a:lnTo>
                  <a:pt x="133" y="85"/>
                </a:lnTo>
                <a:lnTo>
                  <a:pt x="139" y="83"/>
                </a:lnTo>
                <a:lnTo>
                  <a:pt x="144" y="79"/>
                </a:lnTo>
                <a:lnTo>
                  <a:pt x="148" y="75"/>
                </a:lnTo>
                <a:lnTo>
                  <a:pt x="150" y="71"/>
                </a:lnTo>
                <a:lnTo>
                  <a:pt x="150" y="67"/>
                </a:lnTo>
                <a:lnTo>
                  <a:pt x="148" y="62"/>
                </a:lnTo>
                <a:lnTo>
                  <a:pt x="144" y="58"/>
                </a:lnTo>
                <a:lnTo>
                  <a:pt x="137" y="58"/>
                </a:lnTo>
                <a:lnTo>
                  <a:pt x="127" y="62"/>
                </a:lnTo>
                <a:lnTo>
                  <a:pt x="119" y="56"/>
                </a:lnTo>
                <a:lnTo>
                  <a:pt x="117" y="52"/>
                </a:lnTo>
                <a:lnTo>
                  <a:pt x="115" y="50"/>
                </a:lnTo>
                <a:lnTo>
                  <a:pt x="117" y="48"/>
                </a:lnTo>
                <a:lnTo>
                  <a:pt x="121" y="44"/>
                </a:lnTo>
                <a:lnTo>
                  <a:pt x="123" y="37"/>
                </a:lnTo>
                <a:lnTo>
                  <a:pt x="115" y="31"/>
                </a:lnTo>
                <a:lnTo>
                  <a:pt x="106" y="21"/>
                </a:lnTo>
                <a:lnTo>
                  <a:pt x="100" y="21"/>
                </a:lnTo>
                <a:lnTo>
                  <a:pt x="94" y="19"/>
                </a:lnTo>
                <a:lnTo>
                  <a:pt x="92" y="12"/>
                </a:lnTo>
                <a:lnTo>
                  <a:pt x="87" y="4"/>
                </a:lnTo>
                <a:lnTo>
                  <a:pt x="75" y="12"/>
                </a:lnTo>
                <a:lnTo>
                  <a:pt x="66" y="21"/>
                </a:lnTo>
                <a:lnTo>
                  <a:pt x="52" y="12"/>
                </a:lnTo>
                <a:lnTo>
                  <a:pt x="35" y="0"/>
                </a:lnTo>
                <a:lnTo>
                  <a:pt x="29" y="6"/>
                </a:lnTo>
                <a:lnTo>
                  <a:pt x="27" y="12"/>
                </a:lnTo>
                <a:lnTo>
                  <a:pt x="25" y="19"/>
                </a:lnTo>
                <a:lnTo>
                  <a:pt x="25" y="29"/>
                </a:lnTo>
                <a:lnTo>
                  <a:pt x="25" y="37"/>
                </a:lnTo>
                <a:lnTo>
                  <a:pt x="23" y="46"/>
                </a:lnTo>
                <a:lnTo>
                  <a:pt x="21" y="54"/>
                </a:lnTo>
                <a:lnTo>
                  <a:pt x="18" y="58"/>
                </a:lnTo>
                <a:lnTo>
                  <a:pt x="14" y="60"/>
                </a:lnTo>
                <a:lnTo>
                  <a:pt x="8" y="60"/>
                </a:lnTo>
                <a:lnTo>
                  <a:pt x="4" y="60"/>
                </a:lnTo>
                <a:lnTo>
                  <a:pt x="0" y="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Freeform 56"/>
          <p:cNvSpPr>
            <a:spLocks noChangeAspect="1"/>
          </p:cNvSpPr>
          <p:nvPr/>
        </p:nvSpPr>
        <p:spPr bwMode="auto">
          <a:xfrm>
            <a:off x="621301" y="5179704"/>
            <a:ext cx="173958" cy="301117"/>
          </a:xfrm>
          <a:custGeom>
            <a:avLst/>
            <a:gdLst/>
            <a:ahLst/>
            <a:cxnLst>
              <a:cxn ang="0">
                <a:pos x="146" y="291"/>
              </a:cxn>
              <a:cxn ang="0">
                <a:pos x="130" y="266"/>
              </a:cxn>
              <a:cxn ang="0">
                <a:pos x="132" y="251"/>
              </a:cxn>
              <a:cxn ang="0">
                <a:pos x="140" y="249"/>
              </a:cxn>
              <a:cxn ang="0">
                <a:pos x="153" y="259"/>
              </a:cxn>
              <a:cxn ang="0">
                <a:pos x="163" y="243"/>
              </a:cxn>
              <a:cxn ang="0">
                <a:pos x="171" y="201"/>
              </a:cxn>
              <a:cxn ang="0">
                <a:pos x="176" y="174"/>
              </a:cxn>
              <a:cxn ang="0">
                <a:pos x="165" y="159"/>
              </a:cxn>
              <a:cxn ang="0">
                <a:pos x="140" y="140"/>
              </a:cxn>
              <a:cxn ang="0">
                <a:pos x="147" y="121"/>
              </a:cxn>
              <a:cxn ang="0">
                <a:pos x="159" y="105"/>
              </a:cxn>
              <a:cxn ang="0">
                <a:pos x="155" y="94"/>
              </a:cxn>
              <a:cxn ang="0">
                <a:pos x="149" y="82"/>
              </a:cxn>
              <a:cxn ang="0">
                <a:pos x="147" y="71"/>
              </a:cxn>
              <a:cxn ang="0">
                <a:pos x="155" y="61"/>
              </a:cxn>
              <a:cxn ang="0">
                <a:pos x="167" y="50"/>
              </a:cxn>
              <a:cxn ang="0">
                <a:pos x="163" y="36"/>
              </a:cxn>
              <a:cxn ang="0">
                <a:pos x="157" y="25"/>
              </a:cxn>
              <a:cxn ang="0">
                <a:pos x="149" y="23"/>
              </a:cxn>
              <a:cxn ang="0">
                <a:pos x="134" y="15"/>
              </a:cxn>
              <a:cxn ang="0">
                <a:pos x="119" y="9"/>
              </a:cxn>
              <a:cxn ang="0">
                <a:pos x="111" y="7"/>
              </a:cxn>
              <a:cxn ang="0">
                <a:pos x="103" y="2"/>
              </a:cxn>
              <a:cxn ang="0">
                <a:pos x="92" y="0"/>
              </a:cxn>
              <a:cxn ang="0">
                <a:pos x="84" y="3"/>
              </a:cxn>
              <a:cxn ang="0">
                <a:pos x="84" y="15"/>
              </a:cxn>
              <a:cxn ang="0">
                <a:pos x="84" y="32"/>
              </a:cxn>
              <a:cxn ang="0">
                <a:pos x="88" y="44"/>
              </a:cxn>
              <a:cxn ang="0">
                <a:pos x="96" y="48"/>
              </a:cxn>
              <a:cxn ang="0">
                <a:pos x="84" y="65"/>
              </a:cxn>
              <a:cxn ang="0">
                <a:pos x="73" y="105"/>
              </a:cxn>
              <a:cxn ang="0">
                <a:pos x="75" y="147"/>
              </a:cxn>
              <a:cxn ang="0">
                <a:pos x="76" y="182"/>
              </a:cxn>
              <a:cxn ang="0">
                <a:pos x="73" y="197"/>
              </a:cxn>
              <a:cxn ang="0">
                <a:pos x="59" y="201"/>
              </a:cxn>
              <a:cxn ang="0">
                <a:pos x="36" y="195"/>
              </a:cxn>
              <a:cxn ang="0">
                <a:pos x="25" y="186"/>
              </a:cxn>
              <a:cxn ang="0">
                <a:pos x="21" y="193"/>
              </a:cxn>
              <a:cxn ang="0">
                <a:pos x="23" y="211"/>
              </a:cxn>
              <a:cxn ang="0">
                <a:pos x="25" y="222"/>
              </a:cxn>
              <a:cxn ang="0">
                <a:pos x="17" y="234"/>
              </a:cxn>
              <a:cxn ang="0">
                <a:pos x="0" y="245"/>
              </a:cxn>
              <a:cxn ang="0">
                <a:pos x="4" y="253"/>
              </a:cxn>
              <a:cxn ang="0">
                <a:pos x="15" y="261"/>
              </a:cxn>
              <a:cxn ang="0">
                <a:pos x="23" y="280"/>
              </a:cxn>
              <a:cxn ang="0">
                <a:pos x="34" y="295"/>
              </a:cxn>
              <a:cxn ang="0">
                <a:pos x="55" y="299"/>
              </a:cxn>
              <a:cxn ang="0">
                <a:pos x="90" y="311"/>
              </a:cxn>
              <a:cxn ang="0">
                <a:pos x="109" y="318"/>
              </a:cxn>
              <a:cxn ang="0">
                <a:pos x="134" y="316"/>
              </a:cxn>
              <a:cxn ang="0">
                <a:pos x="149" y="314"/>
              </a:cxn>
              <a:cxn ang="0">
                <a:pos x="157" y="309"/>
              </a:cxn>
            </a:cxnLst>
            <a:rect l="0" t="0" r="r" b="b"/>
            <a:pathLst>
              <a:path w="178" h="318">
                <a:moveTo>
                  <a:pt x="159" y="305"/>
                </a:moveTo>
                <a:lnTo>
                  <a:pt x="146" y="291"/>
                </a:lnTo>
                <a:lnTo>
                  <a:pt x="136" y="278"/>
                </a:lnTo>
                <a:lnTo>
                  <a:pt x="130" y="266"/>
                </a:lnTo>
                <a:lnTo>
                  <a:pt x="128" y="257"/>
                </a:lnTo>
                <a:lnTo>
                  <a:pt x="132" y="251"/>
                </a:lnTo>
                <a:lnTo>
                  <a:pt x="134" y="249"/>
                </a:lnTo>
                <a:lnTo>
                  <a:pt x="140" y="249"/>
                </a:lnTo>
                <a:lnTo>
                  <a:pt x="146" y="251"/>
                </a:lnTo>
                <a:lnTo>
                  <a:pt x="153" y="259"/>
                </a:lnTo>
                <a:lnTo>
                  <a:pt x="159" y="263"/>
                </a:lnTo>
                <a:lnTo>
                  <a:pt x="163" y="243"/>
                </a:lnTo>
                <a:lnTo>
                  <a:pt x="165" y="222"/>
                </a:lnTo>
                <a:lnTo>
                  <a:pt x="171" y="201"/>
                </a:lnTo>
                <a:lnTo>
                  <a:pt x="178" y="182"/>
                </a:lnTo>
                <a:lnTo>
                  <a:pt x="176" y="174"/>
                </a:lnTo>
                <a:lnTo>
                  <a:pt x="172" y="167"/>
                </a:lnTo>
                <a:lnTo>
                  <a:pt x="165" y="159"/>
                </a:lnTo>
                <a:lnTo>
                  <a:pt x="155" y="151"/>
                </a:lnTo>
                <a:lnTo>
                  <a:pt x="140" y="140"/>
                </a:lnTo>
                <a:lnTo>
                  <a:pt x="134" y="132"/>
                </a:lnTo>
                <a:lnTo>
                  <a:pt x="147" y="121"/>
                </a:lnTo>
                <a:lnTo>
                  <a:pt x="159" y="111"/>
                </a:lnTo>
                <a:lnTo>
                  <a:pt x="159" y="105"/>
                </a:lnTo>
                <a:lnTo>
                  <a:pt x="159" y="99"/>
                </a:lnTo>
                <a:lnTo>
                  <a:pt x="155" y="94"/>
                </a:lnTo>
                <a:lnTo>
                  <a:pt x="151" y="88"/>
                </a:lnTo>
                <a:lnTo>
                  <a:pt x="149" y="82"/>
                </a:lnTo>
                <a:lnTo>
                  <a:pt x="147" y="76"/>
                </a:lnTo>
                <a:lnTo>
                  <a:pt x="147" y="71"/>
                </a:lnTo>
                <a:lnTo>
                  <a:pt x="149" y="65"/>
                </a:lnTo>
                <a:lnTo>
                  <a:pt x="155" y="61"/>
                </a:lnTo>
                <a:lnTo>
                  <a:pt x="167" y="59"/>
                </a:lnTo>
                <a:lnTo>
                  <a:pt x="167" y="50"/>
                </a:lnTo>
                <a:lnTo>
                  <a:pt x="165" y="42"/>
                </a:lnTo>
                <a:lnTo>
                  <a:pt x="163" y="36"/>
                </a:lnTo>
                <a:lnTo>
                  <a:pt x="161" y="28"/>
                </a:lnTo>
                <a:lnTo>
                  <a:pt x="157" y="25"/>
                </a:lnTo>
                <a:lnTo>
                  <a:pt x="153" y="25"/>
                </a:lnTo>
                <a:lnTo>
                  <a:pt x="149" y="23"/>
                </a:lnTo>
                <a:lnTo>
                  <a:pt x="144" y="23"/>
                </a:lnTo>
                <a:lnTo>
                  <a:pt x="134" y="15"/>
                </a:lnTo>
                <a:lnTo>
                  <a:pt x="124" y="7"/>
                </a:lnTo>
                <a:lnTo>
                  <a:pt x="119" y="9"/>
                </a:lnTo>
                <a:lnTo>
                  <a:pt x="113" y="9"/>
                </a:lnTo>
                <a:lnTo>
                  <a:pt x="111" y="7"/>
                </a:lnTo>
                <a:lnTo>
                  <a:pt x="107" y="5"/>
                </a:lnTo>
                <a:lnTo>
                  <a:pt x="103" y="2"/>
                </a:lnTo>
                <a:lnTo>
                  <a:pt x="100" y="0"/>
                </a:lnTo>
                <a:lnTo>
                  <a:pt x="92" y="0"/>
                </a:lnTo>
                <a:lnTo>
                  <a:pt x="88" y="2"/>
                </a:lnTo>
                <a:lnTo>
                  <a:pt x="84" y="3"/>
                </a:lnTo>
                <a:lnTo>
                  <a:pt x="80" y="7"/>
                </a:lnTo>
                <a:lnTo>
                  <a:pt x="84" y="15"/>
                </a:lnTo>
                <a:lnTo>
                  <a:pt x="84" y="25"/>
                </a:lnTo>
                <a:lnTo>
                  <a:pt x="84" y="32"/>
                </a:lnTo>
                <a:lnTo>
                  <a:pt x="84" y="44"/>
                </a:lnTo>
                <a:lnTo>
                  <a:pt x="88" y="44"/>
                </a:lnTo>
                <a:lnTo>
                  <a:pt x="92" y="46"/>
                </a:lnTo>
                <a:lnTo>
                  <a:pt x="96" y="48"/>
                </a:lnTo>
                <a:lnTo>
                  <a:pt x="96" y="53"/>
                </a:lnTo>
                <a:lnTo>
                  <a:pt x="84" y="65"/>
                </a:lnTo>
                <a:lnTo>
                  <a:pt x="73" y="84"/>
                </a:lnTo>
                <a:lnTo>
                  <a:pt x="73" y="105"/>
                </a:lnTo>
                <a:lnTo>
                  <a:pt x="76" y="128"/>
                </a:lnTo>
                <a:lnTo>
                  <a:pt x="75" y="147"/>
                </a:lnTo>
                <a:lnTo>
                  <a:pt x="76" y="170"/>
                </a:lnTo>
                <a:lnTo>
                  <a:pt x="76" y="182"/>
                </a:lnTo>
                <a:lnTo>
                  <a:pt x="75" y="190"/>
                </a:lnTo>
                <a:lnTo>
                  <a:pt x="73" y="197"/>
                </a:lnTo>
                <a:lnTo>
                  <a:pt x="71" y="201"/>
                </a:lnTo>
                <a:lnTo>
                  <a:pt x="59" y="201"/>
                </a:lnTo>
                <a:lnTo>
                  <a:pt x="44" y="201"/>
                </a:lnTo>
                <a:lnTo>
                  <a:pt x="36" y="195"/>
                </a:lnTo>
                <a:lnTo>
                  <a:pt x="30" y="190"/>
                </a:lnTo>
                <a:lnTo>
                  <a:pt x="25" y="186"/>
                </a:lnTo>
                <a:lnTo>
                  <a:pt x="17" y="184"/>
                </a:lnTo>
                <a:lnTo>
                  <a:pt x="21" y="193"/>
                </a:lnTo>
                <a:lnTo>
                  <a:pt x="25" y="207"/>
                </a:lnTo>
                <a:lnTo>
                  <a:pt x="23" y="211"/>
                </a:lnTo>
                <a:lnTo>
                  <a:pt x="19" y="217"/>
                </a:lnTo>
                <a:lnTo>
                  <a:pt x="25" y="222"/>
                </a:lnTo>
                <a:lnTo>
                  <a:pt x="30" y="226"/>
                </a:lnTo>
                <a:lnTo>
                  <a:pt x="17" y="234"/>
                </a:lnTo>
                <a:lnTo>
                  <a:pt x="2" y="241"/>
                </a:lnTo>
                <a:lnTo>
                  <a:pt x="0" y="245"/>
                </a:lnTo>
                <a:lnTo>
                  <a:pt x="2" y="249"/>
                </a:lnTo>
                <a:lnTo>
                  <a:pt x="4" y="253"/>
                </a:lnTo>
                <a:lnTo>
                  <a:pt x="7" y="255"/>
                </a:lnTo>
                <a:lnTo>
                  <a:pt x="15" y="261"/>
                </a:lnTo>
                <a:lnTo>
                  <a:pt x="21" y="266"/>
                </a:lnTo>
                <a:lnTo>
                  <a:pt x="23" y="280"/>
                </a:lnTo>
                <a:lnTo>
                  <a:pt x="27" y="291"/>
                </a:lnTo>
                <a:lnTo>
                  <a:pt x="34" y="295"/>
                </a:lnTo>
                <a:lnTo>
                  <a:pt x="44" y="299"/>
                </a:lnTo>
                <a:lnTo>
                  <a:pt x="55" y="299"/>
                </a:lnTo>
                <a:lnTo>
                  <a:pt x="67" y="297"/>
                </a:lnTo>
                <a:lnTo>
                  <a:pt x="90" y="311"/>
                </a:lnTo>
                <a:lnTo>
                  <a:pt x="101" y="318"/>
                </a:lnTo>
                <a:lnTo>
                  <a:pt x="109" y="318"/>
                </a:lnTo>
                <a:lnTo>
                  <a:pt x="121" y="314"/>
                </a:lnTo>
                <a:lnTo>
                  <a:pt x="134" y="316"/>
                </a:lnTo>
                <a:lnTo>
                  <a:pt x="144" y="316"/>
                </a:lnTo>
                <a:lnTo>
                  <a:pt x="149" y="314"/>
                </a:lnTo>
                <a:lnTo>
                  <a:pt x="153" y="312"/>
                </a:lnTo>
                <a:lnTo>
                  <a:pt x="157" y="309"/>
                </a:lnTo>
                <a:lnTo>
                  <a:pt x="159" y="305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85" name="Freeform 57"/>
          <p:cNvSpPr>
            <a:spLocks noChangeAspect="1"/>
          </p:cNvSpPr>
          <p:nvPr/>
        </p:nvSpPr>
        <p:spPr bwMode="auto">
          <a:xfrm>
            <a:off x="308838" y="5342937"/>
            <a:ext cx="122624" cy="87543"/>
          </a:xfrm>
          <a:custGeom>
            <a:avLst/>
            <a:gdLst>
              <a:gd name="T0" fmla="*/ 0 w 126"/>
              <a:gd name="T1" fmla="*/ 2147483647 h 92"/>
              <a:gd name="T2" fmla="*/ 2147483647 w 126"/>
              <a:gd name="T3" fmla="*/ 2147483647 h 92"/>
              <a:gd name="T4" fmla="*/ 2147483647 w 126"/>
              <a:gd name="T5" fmla="*/ 2147483647 h 92"/>
              <a:gd name="T6" fmla="*/ 2147483647 w 126"/>
              <a:gd name="T7" fmla="*/ 2147483647 h 92"/>
              <a:gd name="T8" fmla="*/ 2147483647 w 126"/>
              <a:gd name="T9" fmla="*/ 2147483647 h 92"/>
              <a:gd name="T10" fmla="*/ 2147483647 w 126"/>
              <a:gd name="T11" fmla="*/ 2147483647 h 92"/>
              <a:gd name="T12" fmla="*/ 2147483647 w 126"/>
              <a:gd name="T13" fmla="*/ 2147483647 h 92"/>
              <a:gd name="T14" fmla="*/ 2147483647 w 126"/>
              <a:gd name="T15" fmla="*/ 2147483647 h 92"/>
              <a:gd name="T16" fmla="*/ 2147483647 w 126"/>
              <a:gd name="T17" fmla="*/ 2147483647 h 92"/>
              <a:gd name="T18" fmla="*/ 2147483647 w 126"/>
              <a:gd name="T19" fmla="*/ 2147483647 h 92"/>
              <a:gd name="T20" fmla="*/ 2147483647 w 126"/>
              <a:gd name="T21" fmla="*/ 2147483647 h 92"/>
              <a:gd name="T22" fmla="*/ 2147483647 w 126"/>
              <a:gd name="T23" fmla="*/ 2147483647 h 92"/>
              <a:gd name="T24" fmla="*/ 2147483647 w 126"/>
              <a:gd name="T25" fmla="*/ 2147483647 h 92"/>
              <a:gd name="T26" fmla="*/ 2147483647 w 126"/>
              <a:gd name="T27" fmla="*/ 2147483647 h 92"/>
              <a:gd name="T28" fmla="*/ 2147483647 w 126"/>
              <a:gd name="T29" fmla="*/ 2147483647 h 92"/>
              <a:gd name="T30" fmla="*/ 2147483647 w 126"/>
              <a:gd name="T31" fmla="*/ 2147483647 h 92"/>
              <a:gd name="T32" fmla="*/ 2147483647 w 126"/>
              <a:gd name="T33" fmla="*/ 2147483647 h 92"/>
              <a:gd name="T34" fmla="*/ 2147483647 w 126"/>
              <a:gd name="T35" fmla="*/ 2147483647 h 92"/>
              <a:gd name="T36" fmla="*/ 2147483647 w 126"/>
              <a:gd name="T37" fmla="*/ 2147483647 h 92"/>
              <a:gd name="T38" fmla="*/ 2147483647 w 126"/>
              <a:gd name="T39" fmla="*/ 2147483647 h 92"/>
              <a:gd name="T40" fmla="*/ 2147483647 w 126"/>
              <a:gd name="T41" fmla="*/ 2147483647 h 92"/>
              <a:gd name="T42" fmla="*/ 2147483647 w 126"/>
              <a:gd name="T43" fmla="*/ 2147483647 h 92"/>
              <a:gd name="T44" fmla="*/ 2147483647 w 126"/>
              <a:gd name="T45" fmla="*/ 2147483647 h 92"/>
              <a:gd name="T46" fmla="*/ 2147483647 w 126"/>
              <a:gd name="T47" fmla="*/ 2147483647 h 92"/>
              <a:gd name="T48" fmla="*/ 2147483647 w 126"/>
              <a:gd name="T49" fmla="*/ 2147483647 h 92"/>
              <a:gd name="T50" fmla="*/ 2147483647 w 126"/>
              <a:gd name="T51" fmla="*/ 2147483647 h 92"/>
              <a:gd name="T52" fmla="*/ 2147483647 w 126"/>
              <a:gd name="T53" fmla="*/ 2147483647 h 92"/>
              <a:gd name="T54" fmla="*/ 2147483647 w 126"/>
              <a:gd name="T55" fmla="*/ 2147483647 h 92"/>
              <a:gd name="T56" fmla="*/ 2147483647 w 126"/>
              <a:gd name="T57" fmla="*/ 2147483647 h 92"/>
              <a:gd name="T58" fmla="*/ 2147483647 w 126"/>
              <a:gd name="T59" fmla="*/ 2147483647 h 92"/>
              <a:gd name="T60" fmla="*/ 2147483647 w 126"/>
              <a:gd name="T61" fmla="*/ 2147483647 h 92"/>
              <a:gd name="T62" fmla="*/ 2147483647 w 126"/>
              <a:gd name="T63" fmla="*/ 2147483647 h 92"/>
              <a:gd name="T64" fmla="*/ 2147483647 w 126"/>
              <a:gd name="T65" fmla="*/ 2147483647 h 92"/>
              <a:gd name="T66" fmla="*/ 2147483647 w 126"/>
              <a:gd name="T67" fmla="*/ 0 h 92"/>
              <a:gd name="T68" fmla="*/ 2147483647 w 126"/>
              <a:gd name="T69" fmla="*/ 0 h 92"/>
              <a:gd name="T70" fmla="*/ 2147483647 w 126"/>
              <a:gd name="T71" fmla="*/ 2147483647 h 92"/>
              <a:gd name="T72" fmla="*/ 2147483647 w 126"/>
              <a:gd name="T73" fmla="*/ 2147483647 h 92"/>
              <a:gd name="T74" fmla="*/ 2147483647 w 126"/>
              <a:gd name="T75" fmla="*/ 2147483647 h 92"/>
              <a:gd name="T76" fmla="*/ 0 w 126"/>
              <a:gd name="T77" fmla="*/ 2147483647 h 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92">
                <a:moveTo>
                  <a:pt x="0" y="23"/>
                </a:moveTo>
                <a:lnTo>
                  <a:pt x="1" y="24"/>
                </a:lnTo>
                <a:lnTo>
                  <a:pt x="3" y="24"/>
                </a:lnTo>
                <a:lnTo>
                  <a:pt x="11" y="42"/>
                </a:lnTo>
                <a:lnTo>
                  <a:pt x="15" y="57"/>
                </a:lnTo>
                <a:lnTo>
                  <a:pt x="19" y="72"/>
                </a:lnTo>
                <a:lnTo>
                  <a:pt x="19" y="88"/>
                </a:lnTo>
                <a:lnTo>
                  <a:pt x="19" y="86"/>
                </a:lnTo>
                <a:lnTo>
                  <a:pt x="26" y="88"/>
                </a:lnTo>
                <a:lnTo>
                  <a:pt x="32" y="90"/>
                </a:lnTo>
                <a:lnTo>
                  <a:pt x="38" y="90"/>
                </a:lnTo>
                <a:lnTo>
                  <a:pt x="44" y="88"/>
                </a:lnTo>
                <a:lnTo>
                  <a:pt x="51" y="84"/>
                </a:lnTo>
                <a:lnTo>
                  <a:pt x="59" y="80"/>
                </a:lnTo>
                <a:lnTo>
                  <a:pt x="72" y="84"/>
                </a:lnTo>
                <a:lnTo>
                  <a:pt x="86" y="92"/>
                </a:lnTo>
                <a:lnTo>
                  <a:pt x="99" y="88"/>
                </a:lnTo>
                <a:lnTo>
                  <a:pt x="113" y="82"/>
                </a:lnTo>
                <a:lnTo>
                  <a:pt x="117" y="80"/>
                </a:lnTo>
                <a:lnTo>
                  <a:pt x="118" y="72"/>
                </a:lnTo>
                <a:lnTo>
                  <a:pt x="122" y="67"/>
                </a:lnTo>
                <a:lnTo>
                  <a:pt x="126" y="63"/>
                </a:lnTo>
                <a:lnTo>
                  <a:pt x="124" y="57"/>
                </a:lnTo>
                <a:lnTo>
                  <a:pt x="118" y="53"/>
                </a:lnTo>
                <a:lnTo>
                  <a:pt x="111" y="51"/>
                </a:lnTo>
                <a:lnTo>
                  <a:pt x="101" y="51"/>
                </a:lnTo>
                <a:lnTo>
                  <a:pt x="95" y="49"/>
                </a:lnTo>
                <a:lnTo>
                  <a:pt x="92" y="48"/>
                </a:lnTo>
                <a:lnTo>
                  <a:pt x="86" y="46"/>
                </a:lnTo>
                <a:lnTo>
                  <a:pt x="80" y="40"/>
                </a:lnTo>
                <a:lnTo>
                  <a:pt x="74" y="21"/>
                </a:lnTo>
                <a:lnTo>
                  <a:pt x="72" y="1"/>
                </a:lnTo>
                <a:lnTo>
                  <a:pt x="57" y="0"/>
                </a:lnTo>
                <a:lnTo>
                  <a:pt x="42" y="0"/>
                </a:lnTo>
                <a:lnTo>
                  <a:pt x="28" y="1"/>
                </a:lnTo>
                <a:lnTo>
                  <a:pt x="17" y="7"/>
                </a:lnTo>
                <a:lnTo>
                  <a:pt x="7" y="15"/>
                </a:lnTo>
                <a:lnTo>
                  <a:pt x="0" y="2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Freeform 58"/>
          <p:cNvSpPr>
            <a:spLocks noChangeAspect="1"/>
          </p:cNvSpPr>
          <p:nvPr/>
        </p:nvSpPr>
        <p:spPr bwMode="auto">
          <a:xfrm>
            <a:off x="262154" y="5242574"/>
            <a:ext cx="124017" cy="126600"/>
          </a:xfrm>
          <a:custGeom>
            <a:avLst/>
            <a:gdLst>
              <a:gd name="T0" fmla="*/ 0 w 128"/>
              <a:gd name="T1" fmla="*/ 2147483647 h 135"/>
              <a:gd name="T2" fmla="*/ 2147483647 w 128"/>
              <a:gd name="T3" fmla="*/ 2147483647 h 135"/>
              <a:gd name="T4" fmla="*/ 2147483647 w 128"/>
              <a:gd name="T5" fmla="*/ 2147483647 h 135"/>
              <a:gd name="T6" fmla="*/ 2147483647 w 128"/>
              <a:gd name="T7" fmla="*/ 2147483647 h 135"/>
              <a:gd name="T8" fmla="*/ 2147483647 w 128"/>
              <a:gd name="T9" fmla="*/ 2147483647 h 135"/>
              <a:gd name="T10" fmla="*/ 2147483647 w 128"/>
              <a:gd name="T11" fmla="*/ 2147483647 h 135"/>
              <a:gd name="T12" fmla="*/ 2147483647 w 128"/>
              <a:gd name="T13" fmla="*/ 2147483647 h 135"/>
              <a:gd name="T14" fmla="*/ 2147483647 w 128"/>
              <a:gd name="T15" fmla="*/ 2147483647 h 135"/>
              <a:gd name="T16" fmla="*/ 2147483647 w 128"/>
              <a:gd name="T17" fmla="*/ 2147483647 h 135"/>
              <a:gd name="T18" fmla="*/ 2147483647 w 128"/>
              <a:gd name="T19" fmla="*/ 2147483647 h 135"/>
              <a:gd name="T20" fmla="*/ 2147483647 w 128"/>
              <a:gd name="T21" fmla="*/ 2147483647 h 135"/>
              <a:gd name="T22" fmla="*/ 2147483647 w 128"/>
              <a:gd name="T23" fmla="*/ 2147483647 h 135"/>
              <a:gd name="T24" fmla="*/ 2147483647 w 128"/>
              <a:gd name="T25" fmla="*/ 2147483647 h 135"/>
              <a:gd name="T26" fmla="*/ 2147483647 w 128"/>
              <a:gd name="T27" fmla="*/ 2147483647 h 135"/>
              <a:gd name="T28" fmla="*/ 2147483647 w 128"/>
              <a:gd name="T29" fmla="*/ 2147483647 h 135"/>
              <a:gd name="T30" fmla="*/ 2147483647 w 128"/>
              <a:gd name="T31" fmla="*/ 2147483647 h 135"/>
              <a:gd name="T32" fmla="*/ 2147483647 w 128"/>
              <a:gd name="T33" fmla="*/ 2147483647 h 135"/>
              <a:gd name="T34" fmla="*/ 2147483647 w 128"/>
              <a:gd name="T35" fmla="*/ 2147483647 h 135"/>
              <a:gd name="T36" fmla="*/ 2147483647 w 128"/>
              <a:gd name="T37" fmla="*/ 2147483647 h 135"/>
              <a:gd name="T38" fmla="*/ 2147483647 w 128"/>
              <a:gd name="T39" fmla="*/ 2147483647 h 135"/>
              <a:gd name="T40" fmla="*/ 2147483647 w 128"/>
              <a:gd name="T41" fmla="*/ 2147483647 h 135"/>
              <a:gd name="T42" fmla="*/ 2147483647 w 128"/>
              <a:gd name="T43" fmla="*/ 2147483647 h 135"/>
              <a:gd name="T44" fmla="*/ 2147483647 w 128"/>
              <a:gd name="T45" fmla="*/ 2147483647 h 135"/>
              <a:gd name="T46" fmla="*/ 2147483647 w 128"/>
              <a:gd name="T47" fmla="*/ 2147483647 h 135"/>
              <a:gd name="T48" fmla="*/ 2147483647 w 128"/>
              <a:gd name="T49" fmla="*/ 2147483647 h 135"/>
              <a:gd name="T50" fmla="*/ 2147483647 w 128"/>
              <a:gd name="T51" fmla="*/ 2147483647 h 135"/>
              <a:gd name="T52" fmla="*/ 2147483647 w 128"/>
              <a:gd name="T53" fmla="*/ 2147483647 h 135"/>
              <a:gd name="T54" fmla="*/ 2147483647 w 128"/>
              <a:gd name="T55" fmla="*/ 2147483647 h 135"/>
              <a:gd name="T56" fmla="*/ 2147483647 w 128"/>
              <a:gd name="T57" fmla="*/ 2147483647 h 135"/>
              <a:gd name="T58" fmla="*/ 2147483647 w 128"/>
              <a:gd name="T59" fmla="*/ 2147483647 h 135"/>
              <a:gd name="T60" fmla="*/ 2147483647 w 128"/>
              <a:gd name="T61" fmla="*/ 2147483647 h 135"/>
              <a:gd name="T62" fmla="*/ 2147483647 w 128"/>
              <a:gd name="T63" fmla="*/ 2147483647 h 135"/>
              <a:gd name="T64" fmla="*/ 2147483647 w 128"/>
              <a:gd name="T65" fmla="*/ 0 h 135"/>
              <a:gd name="T66" fmla="*/ 2147483647 w 128"/>
              <a:gd name="T67" fmla="*/ 0 h 135"/>
              <a:gd name="T68" fmla="*/ 2147483647 w 128"/>
              <a:gd name="T69" fmla="*/ 0 h 135"/>
              <a:gd name="T70" fmla="*/ 2147483647 w 128"/>
              <a:gd name="T71" fmla="*/ 2147483647 h 135"/>
              <a:gd name="T72" fmla="*/ 2147483647 w 128"/>
              <a:gd name="T73" fmla="*/ 2147483647 h 135"/>
              <a:gd name="T74" fmla="*/ 2147483647 w 128"/>
              <a:gd name="T75" fmla="*/ 2147483647 h 135"/>
              <a:gd name="T76" fmla="*/ 2147483647 w 128"/>
              <a:gd name="T77" fmla="*/ 2147483647 h 135"/>
              <a:gd name="T78" fmla="*/ 2147483647 w 128"/>
              <a:gd name="T79" fmla="*/ 2147483647 h 135"/>
              <a:gd name="T80" fmla="*/ 2147483647 w 128"/>
              <a:gd name="T81" fmla="*/ 2147483647 h 135"/>
              <a:gd name="T82" fmla="*/ 2147483647 w 128"/>
              <a:gd name="T83" fmla="*/ 2147483647 h 135"/>
              <a:gd name="T84" fmla="*/ 0 w 128"/>
              <a:gd name="T85" fmla="*/ 2147483647 h 1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8" h="135">
                <a:moveTo>
                  <a:pt x="0" y="37"/>
                </a:moveTo>
                <a:lnTo>
                  <a:pt x="7" y="56"/>
                </a:lnTo>
                <a:lnTo>
                  <a:pt x="11" y="71"/>
                </a:lnTo>
                <a:lnTo>
                  <a:pt x="17" y="87"/>
                </a:lnTo>
                <a:lnTo>
                  <a:pt x="21" y="98"/>
                </a:lnTo>
                <a:lnTo>
                  <a:pt x="36" y="115"/>
                </a:lnTo>
                <a:lnTo>
                  <a:pt x="52" y="135"/>
                </a:lnTo>
                <a:lnTo>
                  <a:pt x="59" y="127"/>
                </a:lnTo>
                <a:lnTo>
                  <a:pt x="69" y="119"/>
                </a:lnTo>
                <a:lnTo>
                  <a:pt x="80" y="113"/>
                </a:lnTo>
                <a:lnTo>
                  <a:pt x="94" y="112"/>
                </a:lnTo>
                <a:lnTo>
                  <a:pt x="99" y="112"/>
                </a:lnTo>
                <a:lnTo>
                  <a:pt x="107" y="112"/>
                </a:lnTo>
                <a:lnTo>
                  <a:pt x="107" y="98"/>
                </a:lnTo>
                <a:lnTo>
                  <a:pt x="109" y="89"/>
                </a:lnTo>
                <a:lnTo>
                  <a:pt x="111" y="85"/>
                </a:lnTo>
                <a:lnTo>
                  <a:pt x="115" y="81"/>
                </a:lnTo>
                <a:lnTo>
                  <a:pt x="121" y="79"/>
                </a:lnTo>
                <a:lnTo>
                  <a:pt x="128" y="75"/>
                </a:lnTo>
                <a:lnTo>
                  <a:pt x="113" y="52"/>
                </a:lnTo>
                <a:lnTo>
                  <a:pt x="96" y="23"/>
                </a:lnTo>
                <a:lnTo>
                  <a:pt x="90" y="29"/>
                </a:lnTo>
                <a:lnTo>
                  <a:pt x="84" y="37"/>
                </a:lnTo>
                <a:lnTo>
                  <a:pt x="76" y="41"/>
                </a:lnTo>
                <a:lnTo>
                  <a:pt x="67" y="44"/>
                </a:lnTo>
                <a:lnTo>
                  <a:pt x="61" y="41"/>
                </a:lnTo>
                <a:lnTo>
                  <a:pt x="57" y="37"/>
                </a:lnTo>
                <a:lnTo>
                  <a:pt x="57" y="31"/>
                </a:lnTo>
                <a:lnTo>
                  <a:pt x="57" y="23"/>
                </a:lnTo>
                <a:lnTo>
                  <a:pt x="57" y="18"/>
                </a:lnTo>
                <a:lnTo>
                  <a:pt x="57" y="12"/>
                </a:lnTo>
                <a:lnTo>
                  <a:pt x="55" y="6"/>
                </a:lnTo>
                <a:lnTo>
                  <a:pt x="52" y="0"/>
                </a:lnTo>
                <a:lnTo>
                  <a:pt x="46" y="0"/>
                </a:lnTo>
                <a:lnTo>
                  <a:pt x="42" y="0"/>
                </a:lnTo>
                <a:lnTo>
                  <a:pt x="40" y="4"/>
                </a:lnTo>
                <a:lnTo>
                  <a:pt x="36" y="6"/>
                </a:lnTo>
                <a:lnTo>
                  <a:pt x="25" y="10"/>
                </a:lnTo>
                <a:lnTo>
                  <a:pt x="15" y="14"/>
                </a:lnTo>
                <a:lnTo>
                  <a:pt x="11" y="16"/>
                </a:lnTo>
                <a:lnTo>
                  <a:pt x="7" y="21"/>
                </a:lnTo>
                <a:lnTo>
                  <a:pt x="4" y="29"/>
                </a:lnTo>
                <a:lnTo>
                  <a:pt x="0" y="3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Freeform 60"/>
          <p:cNvSpPr>
            <a:spLocks noChangeAspect="1"/>
          </p:cNvSpPr>
          <p:nvPr/>
        </p:nvSpPr>
        <p:spPr bwMode="auto">
          <a:xfrm>
            <a:off x="561086" y="4919121"/>
            <a:ext cx="355722" cy="333545"/>
          </a:xfrm>
          <a:custGeom>
            <a:avLst/>
            <a:gdLst/>
            <a:ahLst/>
            <a:cxnLst>
              <a:cxn ang="0">
                <a:pos x="272" y="330"/>
              </a:cxn>
              <a:cxn ang="0">
                <a:pos x="274" y="301"/>
              </a:cxn>
              <a:cxn ang="0">
                <a:pos x="293" y="294"/>
              </a:cxn>
              <a:cxn ang="0">
                <a:pos x="338" y="290"/>
              </a:cxn>
              <a:cxn ang="0">
                <a:pos x="364" y="284"/>
              </a:cxn>
              <a:cxn ang="0">
                <a:pos x="345" y="234"/>
              </a:cxn>
              <a:cxn ang="0">
                <a:pos x="324" y="228"/>
              </a:cxn>
              <a:cxn ang="0">
                <a:pos x="317" y="213"/>
              </a:cxn>
              <a:cxn ang="0">
                <a:pos x="305" y="204"/>
              </a:cxn>
              <a:cxn ang="0">
                <a:pos x="293" y="190"/>
              </a:cxn>
              <a:cxn ang="0">
                <a:pos x="295" y="177"/>
              </a:cxn>
              <a:cxn ang="0">
                <a:pos x="324" y="134"/>
              </a:cxn>
              <a:cxn ang="0">
                <a:pos x="313" y="111"/>
              </a:cxn>
              <a:cxn ang="0">
                <a:pos x="299" y="98"/>
              </a:cxn>
              <a:cxn ang="0">
                <a:pos x="284" y="98"/>
              </a:cxn>
              <a:cxn ang="0">
                <a:pos x="267" y="83"/>
              </a:cxn>
              <a:cxn ang="0">
                <a:pos x="257" y="67"/>
              </a:cxn>
              <a:cxn ang="0">
                <a:pos x="249" y="50"/>
              </a:cxn>
              <a:cxn ang="0">
                <a:pos x="221" y="37"/>
              </a:cxn>
              <a:cxn ang="0">
                <a:pos x="194" y="14"/>
              </a:cxn>
              <a:cxn ang="0">
                <a:pos x="176" y="2"/>
              </a:cxn>
              <a:cxn ang="0">
                <a:pos x="157" y="14"/>
              </a:cxn>
              <a:cxn ang="0">
                <a:pos x="119" y="37"/>
              </a:cxn>
              <a:cxn ang="0">
                <a:pos x="127" y="63"/>
              </a:cxn>
              <a:cxn ang="0">
                <a:pos x="123" y="88"/>
              </a:cxn>
              <a:cxn ang="0">
                <a:pos x="107" y="109"/>
              </a:cxn>
              <a:cxn ang="0">
                <a:pos x="82" y="157"/>
              </a:cxn>
              <a:cxn ang="0">
                <a:pos x="67" y="179"/>
              </a:cxn>
              <a:cxn ang="0">
                <a:pos x="44" y="177"/>
              </a:cxn>
              <a:cxn ang="0">
                <a:pos x="21" y="179"/>
              </a:cxn>
              <a:cxn ang="0">
                <a:pos x="17" y="192"/>
              </a:cxn>
              <a:cxn ang="0">
                <a:pos x="10" y="211"/>
              </a:cxn>
              <a:cxn ang="0">
                <a:pos x="0" y="259"/>
              </a:cxn>
              <a:cxn ang="0">
                <a:pos x="19" y="286"/>
              </a:cxn>
              <a:cxn ang="0">
                <a:pos x="27" y="303"/>
              </a:cxn>
              <a:cxn ang="0">
                <a:pos x="42" y="288"/>
              </a:cxn>
              <a:cxn ang="0">
                <a:pos x="82" y="301"/>
              </a:cxn>
              <a:cxn ang="0">
                <a:pos x="90" y="299"/>
              </a:cxn>
              <a:cxn ang="0">
                <a:pos x="96" y="288"/>
              </a:cxn>
              <a:cxn ang="0">
                <a:pos x="119" y="311"/>
              </a:cxn>
              <a:cxn ang="0">
                <a:pos x="132" y="303"/>
              </a:cxn>
              <a:cxn ang="0">
                <a:pos x="132" y="303"/>
              </a:cxn>
              <a:cxn ang="0">
                <a:pos x="144" y="296"/>
              </a:cxn>
              <a:cxn ang="0">
                <a:pos x="159" y="301"/>
              </a:cxn>
              <a:cxn ang="0">
                <a:pos x="171" y="305"/>
              </a:cxn>
              <a:cxn ang="0">
                <a:pos x="196" y="319"/>
              </a:cxn>
              <a:cxn ang="0">
                <a:pos x="209" y="321"/>
              </a:cxn>
              <a:cxn ang="0">
                <a:pos x="217" y="338"/>
              </a:cxn>
              <a:cxn ang="0">
                <a:pos x="234" y="353"/>
              </a:cxn>
            </a:cxnLst>
            <a:rect l="0" t="0" r="r" b="b"/>
            <a:pathLst>
              <a:path w="364" h="355">
                <a:moveTo>
                  <a:pt x="259" y="346"/>
                </a:moveTo>
                <a:lnTo>
                  <a:pt x="267" y="338"/>
                </a:lnTo>
                <a:lnTo>
                  <a:pt x="272" y="330"/>
                </a:lnTo>
                <a:lnTo>
                  <a:pt x="274" y="321"/>
                </a:lnTo>
                <a:lnTo>
                  <a:pt x="274" y="309"/>
                </a:lnTo>
                <a:lnTo>
                  <a:pt x="274" y="301"/>
                </a:lnTo>
                <a:lnTo>
                  <a:pt x="278" y="298"/>
                </a:lnTo>
                <a:lnTo>
                  <a:pt x="284" y="296"/>
                </a:lnTo>
                <a:lnTo>
                  <a:pt x="293" y="294"/>
                </a:lnTo>
                <a:lnTo>
                  <a:pt x="313" y="294"/>
                </a:lnTo>
                <a:lnTo>
                  <a:pt x="332" y="296"/>
                </a:lnTo>
                <a:lnTo>
                  <a:pt x="338" y="290"/>
                </a:lnTo>
                <a:lnTo>
                  <a:pt x="345" y="286"/>
                </a:lnTo>
                <a:lnTo>
                  <a:pt x="353" y="284"/>
                </a:lnTo>
                <a:lnTo>
                  <a:pt x="364" y="284"/>
                </a:lnTo>
                <a:lnTo>
                  <a:pt x="355" y="267"/>
                </a:lnTo>
                <a:lnTo>
                  <a:pt x="347" y="250"/>
                </a:lnTo>
                <a:lnTo>
                  <a:pt x="345" y="234"/>
                </a:lnTo>
                <a:lnTo>
                  <a:pt x="345" y="227"/>
                </a:lnTo>
                <a:lnTo>
                  <a:pt x="334" y="227"/>
                </a:lnTo>
                <a:lnTo>
                  <a:pt x="324" y="228"/>
                </a:lnTo>
                <a:lnTo>
                  <a:pt x="320" y="223"/>
                </a:lnTo>
                <a:lnTo>
                  <a:pt x="318" y="217"/>
                </a:lnTo>
                <a:lnTo>
                  <a:pt x="317" y="213"/>
                </a:lnTo>
                <a:lnTo>
                  <a:pt x="315" y="209"/>
                </a:lnTo>
                <a:lnTo>
                  <a:pt x="311" y="207"/>
                </a:lnTo>
                <a:lnTo>
                  <a:pt x="305" y="204"/>
                </a:lnTo>
                <a:lnTo>
                  <a:pt x="301" y="200"/>
                </a:lnTo>
                <a:lnTo>
                  <a:pt x="295" y="194"/>
                </a:lnTo>
                <a:lnTo>
                  <a:pt x="293" y="190"/>
                </a:lnTo>
                <a:lnTo>
                  <a:pt x="293" y="186"/>
                </a:lnTo>
                <a:lnTo>
                  <a:pt x="293" y="182"/>
                </a:lnTo>
                <a:lnTo>
                  <a:pt x="295" y="177"/>
                </a:lnTo>
                <a:lnTo>
                  <a:pt x="309" y="159"/>
                </a:lnTo>
                <a:lnTo>
                  <a:pt x="324" y="142"/>
                </a:lnTo>
                <a:lnTo>
                  <a:pt x="324" y="134"/>
                </a:lnTo>
                <a:lnTo>
                  <a:pt x="322" y="127"/>
                </a:lnTo>
                <a:lnTo>
                  <a:pt x="318" y="119"/>
                </a:lnTo>
                <a:lnTo>
                  <a:pt x="313" y="111"/>
                </a:lnTo>
                <a:lnTo>
                  <a:pt x="307" y="104"/>
                </a:lnTo>
                <a:lnTo>
                  <a:pt x="303" y="100"/>
                </a:lnTo>
                <a:lnTo>
                  <a:pt x="299" y="98"/>
                </a:lnTo>
                <a:lnTo>
                  <a:pt x="295" y="98"/>
                </a:lnTo>
                <a:lnTo>
                  <a:pt x="290" y="98"/>
                </a:lnTo>
                <a:lnTo>
                  <a:pt x="284" y="98"/>
                </a:lnTo>
                <a:lnTo>
                  <a:pt x="280" y="88"/>
                </a:lnTo>
                <a:lnTo>
                  <a:pt x="276" y="81"/>
                </a:lnTo>
                <a:lnTo>
                  <a:pt x="267" y="83"/>
                </a:lnTo>
                <a:lnTo>
                  <a:pt x="259" y="83"/>
                </a:lnTo>
                <a:lnTo>
                  <a:pt x="257" y="77"/>
                </a:lnTo>
                <a:lnTo>
                  <a:pt x="257" y="67"/>
                </a:lnTo>
                <a:lnTo>
                  <a:pt x="257" y="63"/>
                </a:lnTo>
                <a:lnTo>
                  <a:pt x="255" y="58"/>
                </a:lnTo>
                <a:lnTo>
                  <a:pt x="249" y="50"/>
                </a:lnTo>
                <a:lnTo>
                  <a:pt x="242" y="44"/>
                </a:lnTo>
                <a:lnTo>
                  <a:pt x="232" y="40"/>
                </a:lnTo>
                <a:lnTo>
                  <a:pt x="221" y="37"/>
                </a:lnTo>
                <a:lnTo>
                  <a:pt x="209" y="31"/>
                </a:lnTo>
                <a:lnTo>
                  <a:pt x="201" y="23"/>
                </a:lnTo>
                <a:lnTo>
                  <a:pt x="194" y="14"/>
                </a:lnTo>
                <a:lnTo>
                  <a:pt x="186" y="6"/>
                </a:lnTo>
                <a:lnTo>
                  <a:pt x="180" y="4"/>
                </a:lnTo>
                <a:lnTo>
                  <a:pt x="176" y="2"/>
                </a:lnTo>
                <a:lnTo>
                  <a:pt x="173" y="0"/>
                </a:lnTo>
                <a:lnTo>
                  <a:pt x="167" y="0"/>
                </a:lnTo>
                <a:lnTo>
                  <a:pt x="157" y="14"/>
                </a:lnTo>
                <a:lnTo>
                  <a:pt x="150" y="29"/>
                </a:lnTo>
                <a:lnTo>
                  <a:pt x="136" y="35"/>
                </a:lnTo>
                <a:lnTo>
                  <a:pt x="119" y="37"/>
                </a:lnTo>
                <a:lnTo>
                  <a:pt x="123" y="46"/>
                </a:lnTo>
                <a:lnTo>
                  <a:pt x="125" y="54"/>
                </a:lnTo>
                <a:lnTo>
                  <a:pt x="127" y="63"/>
                </a:lnTo>
                <a:lnTo>
                  <a:pt x="127" y="71"/>
                </a:lnTo>
                <a:lnTo>
                  <a:pt x="125" y="79"/>
                </a:lnTo>
                <a:lnTo>
                  <a:pt x="123" y="88"/>
                </a:lnTo>
                <a:lnTo>
                  <a:pt x="121" y="94"/>
                </a:lnTo>
                <a:lnTo>
                  <a:pt x="117" y="102"/>
                </a:lnTo>
                <a:lnTo>
                  <a:pt x="107" y="109"/>
                </a:lnTo>
                <a:lnTo>
                  <a:pt x="96" y="115"/>
                </a:lnTo>
                <a:lnTo>
                  <a:pt x="90" y="134"/>
                </a:lnTo>
                <a:lnTo>
                  <a:pt x="82" y="157"/>
                </a:lnTo>
                <a:lnTo>
                  <a:pt x="79" y="167"/>
                </a:lnTo>
                <a:lnTo>
                  <a:pt x="73" y="175"/>
                </a:lnTo>
                <a:lnTo>
                  <a:pt x="67" y="179"/>
                </a:lnTo>
                <a:lnTo>
                  <a:pt x="61" y="181"/>
                </a:lnTo>
                <a:lnTo>
                  <a:pt x="52" y="179"/>
                </a:lnTo>
                <a:lnTo>
                  <a:pt x="44" y="177"/>
                </a:lnTo>
                <a:lnTo>
                  <a:pt x="34" y="175"/>
                </a:lnTo>
                <a:lnTo>
                  <a:pt x="27" y="177"/>
                </a:lnTo>
                <a:lnTo>
                  <a:pt x="21" y="179"/>
                </a:lnTo>
                <a:lnTo>
                  <a:pt x="19" y="182"/>
                </a:lnTo>
                <a:lnTo>
                  <a:pt x="19" y="186"/>
                </a:lnTo>
                <a:lnTo>
                  <a:pt x="17" y="192"/>
                </a:lnTo>
                <a:lnTo>
                  <a:pt x="8" y="198"/>
                </a:lnTo>
                <a:lnTo>
                  <a:pt x="2" y="202"/>
                </a:lnTo>
                <a:lnTo>
                  <a:pt x="10" y="211"/>
                </a:lnTo>
                <a:lnTo>
                  <a:pt x="17" y="228"/>
                </a:lnTo>
                <a:lnTo>
                  <a:pt x="10" y="242"/>
                </a:lnTo>
                <a:lnTo>
                  <a:pt x="0" y="259"/>
                </a:lnTo>
                <a:lnTo>
                  <a:pt x="6" y="267"/>
                </a:lnTo>
                <a:lnTo>
                  <a:pt x="15" y="278"/>
                </a:lnTo>
                <a:lnTo>
                  <a:pt x="19" y="286"/>
                </a:lnTo>
                <a:lnTo>
                  <a:pt x="23" y="292"/>
                </a:lnTo>
                <a:lnTo>
                  <a:pt x="27" y="298"/>
                </a:lnTo>
                <a:lnTo>
                  <a:pt x="27" y="303"/>
                </a:lnTo>
                <a:lnTo>
                  <a:pt x="29" y="301"/>
                </a:lnTo>
                <a:lnTo>
                  <a:pt x="34" y="294"/>
                </a:lnTo>
                <a:lnTo>
                  <a:pt x="42" y="288"/>
                </a:lnTo>
                <a:lnTo>
                  <a:pt x="52" y="286"/>
                </a:lnTo>
                <a:lnTo>
                  <a:pt x="69" y="294"/>
                </a:lnTo>
                <a:lnTo>
                  <a:pt x="82" y="301"/>
                </a:lnTo>
                <a:lnTo>
                  <a:pt x="86" y="301"/>
                </a:lnTo>
                <a:lnTo>
                  <a:pt x="88" y="301"/>
                </a:lnTo>
                <a:lnTo>
                  <a:pt x="90" y="299"/>
                </a:lnTo>
                <a:lnTo>
                  <a:pt x="92" y="296"/>
                </a:lnTo>
                <a:lnTo>
                  <a:pt x="94" y="290"/>
                </a:lnTo>
                <a:lnTo>
                  <a:pt x="96" y="288"/>
                </a:lnTo>
                <a:lnTo>
                  <a:pt x="104" y="298"/>
                </a:lnTo>
                <a:lnTo>
                  <a:pt x="111" y="309"/>
                </a:lnTo>
                <a:lnTo>
                  <a:pt x="119" y="311"/>
                </a:lnTo>
                <a:lnTo>
                  <a:pt x="123" y="309"/>
                </a:lnTo>
                <a:lnTo>
                  <a:pt x="128" y="307"/>
                </a:lnTo>
                <a:lnTo>
                  <a:pt x="132" y="303"/>
                </a:lnTo>
                <a:lnTo>
                  <a:pt x="132" y="303"/>
                </a:lnTo>
                <a:lnTo>
                  <a:pt x="132" y="303"/>
                </a:lnTo>
                <a:lnTo>
                  <a:pt x="132" y="303"/>
                </a:lnTo>
                <a:lnTo>
                  <a:pt x="136" y="299"/>
                </a:lnTo>
                <a:lnTo>
                  <a:pt x="140" y="298"/>
                </a:lnTo>
                <a:lnTo>
                  <a:pt x="144" y="296"/>
                </a:lnTo>
                <a:lnTo>
                  <a:pt x="152" y="296"/>
                </a:lnTo>
                <a:lnTo>
                  <a:pt x="155" y="298"/>
                </a:lnTo>
                <a:lnTo>
                  <a:pt x="159" y="301"/>
                </a:lnTo>
                <a:lnTo>
                  <a:pt x="163" y="303"/>
                </a:lnTo>
                <a:lnTo>
                  <a:pt x="165" y="305"/>
                </a:lnTo>
                <a:lnTo>
                  <a:pt x="171" y="305"/>
                </a:lnTo>
                <a:lnTo>
                  <a:pt x="176" y="303"/>
                </a:lnTo>
                <a:lnTo>
                  <a:pt x="186" y="311"/>
                </a:lnTo>
                <a:lnTo>
                  <a:pt x="196" y="319"/>
                </a:lnTo>
                <a:lnTo>
                  <a:pt x="201" y="319"/>
                </a:lnTo>
                <a:lnTo>
                  <a:pt x="205" y="321"/>
                </a:lnTo>
                <a:lnTo>
                  <a:pt x="209" y="321"/>
                </a:lnTo>
                <a:lnTo>
                  <a:pt x="213" y="324"/>
                </a:lnTo>
                <a:lnTo>
                  <a:pt x="215" y="332"/>
                </a:lnTo>
                <a:lnTo>
                  <a:pt x="217" y="338"/>
                </a:lnTo>
                <a:lnTo>
                  <a:pt x="219" y="346"/>
                </a:lnTo>
                <a:lnTo>
                  <a:pt x="219" y="355"/>
                </a:lnTo>
                <a:lnTo>
                  <a:pt x="234" y="353"/>
                </a:lnTo>
                <a:lnTo>
                  <a:pt x="259" y="346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88" name="Freeform 61"/>
          <p:cNvSpPr>
            <a:spLocks noChangeAspect="1"/>
          </p:cNvSpPr>
          <p:nvPr/>
        </p:nvSpPr>
        <p:spPr bwMode="auto">
          <a:xfrm>
            <a:off x="378205" y="4936494"/>
            <a:ext cx="323384" cy="334703"/>
          </a:xfrm>
          <a:custGeom>
            <a:avLst/>
            <a:gdLst/>
            <a:ahLst/>
            <a:cxnLst>
              <a:cxn ang="0">
                <a:pos x="207" y="14"/>
              </a:cxn>
              <a:cxn ang="0">
                <a:pos x="184" y="25"/>
              </a:cxn>
              <a:cxn ang="0">
                <a:pos x="178" y="41"/>
              </a:cxn>
              <a:cxn ang="0">
                <a:pos x="151" y="37"/>
              </a:cxn>
              <a:cxn ang="0">
                <a:pos x="138" y="71"/>
              </a:cxn>
              <a:cxn ang="0">
                <a:pos x="113" y="73"/>
              </a:cxn>
              <a:cxn ang="0">
                <a:pos x="101" y="75"/>
              </a:cxn>
              <a:cxn ang="0">
                <a:pos x="86" y="48"/>
              </a:cxn>
              <a:cxn ang="0">
                <a:pos x="55" y="48"/>
              </a:cxn>
              <a:cxn ang="0">
                <a:pos x="38" y="35"/>
              </a:cxn>
              <a:cxn ang="0">
                <a:pos x="17" y="42"/>
              </a:cxn>
              <a:cxn ang="0">
                <a:pos x="13" y="62"/>
              </a:cxn>
              <a:cxn ang="0">
                <a:pos x="26" y="73"/>
              </a:cxn>
              <a:cxn ang="0">
                <a:pos x="40" y="90"/>
              </a:cxn>
              <a:cxn ang="0">
                <a:pos x="32" y="104"/>
              </a:cxn>
              <a:cxn ang="0">
                <a:pos x="26" y="98"/>
              </a:cxn>
              <a:cxn ang="0">
                <a:pos x="5" y="85"/>
              </a:cxn>
              <a:cxn ang="0">
                <a:pos x="7" y="113"/>
              </a:cxn>
              <a:cxn ang="0">
                <a:pos x="38" y="136"/>
              </a:cxn>
              <a:cxn ang="0">
                <a:pos x="48" y="152"/>
              </a:cxn>
              <a:cxn ang="0">
                <a:pos x="34" y="175"/>
              </a:cxn>
              <a:cxn ang="0">
                <a:pos x="38" y="213"/>
              </a:cxn>
              <a:cxn ang="0">
                <a:pos x="46" y="236"/>
              </a:cxn>
              <a:cxn ang="0">
                <a:pos x="38" y="250"/>
              </a:cxn>
              <a:cxn ang="0">
                <a:pos x="53" y="267"/>
              </a:cxn>
              <a:cxn ang="0">
                <a:pos x="78" y="275"/>
              </a:cxn>
              <a:cxn ang="0">
                <a:pos x="99" y="277"/>
              </a:cxn>
              <a:cxn ang="0">
                <a:pos x="111" y="269"/>
              </a:cxn>
              <a:cxn ang="0">
                <a:pos x="122" y="282"/>
              </a:cxn>
              <a:cxn ang="0">
                <a:pos x="138" y="302"/>
              </a:cxn>
              <a:cxn ang="0">
                <a:pos x="145" y="340"/>
              </a:cxn>
              <a:cxn ang="0">
                <a:pos x="165" y="340"/>
              </a:cxn>
              <a:cxn ang="0">
                <a:pos x="167" y="355"/>
              </a:cxn>
              <a:cxn ang="0">
                <a:pos x="178" y="350"/>
              </a:cxn>
              <a:cxn ang="0">
                <a:pos x="201" y="336"/>
              </a:cxn>
              <a:cxn ang="0">
                <a:pos x="222" y="332"/>
              </a:cxn>
              <a:cxn ang="0">
                <a:pos x="243" y="317"/>
              </a:cxn>
              <a:cxn ang="0">
                <a:pos x="255" y="302"/>
              </a:cxn>
              <a:cxn ang="0">
                <a:pos x="247" y="294"/>
              </a:cxn>
              <a:cxn ang="0">
                <a:pos x="236" y="296"/>
              </a:cxn>
              <a:cxn ang="0">
                <a:pos x="228" y="288"/>
              </a:cxn>
              <a:cxn ang="0">
                <a:pos x="228" y="271"/>
              </a:cxn>
              <a:cxn ang="0">
                <a:pos x="209" y="246"/>
              </a:cxn>
              <a:cxn ang="0">
                <a:pos x="222" y="207"/>
              </a:cxn>
              <a:cxn ang="0">
                <a:pos x="213" y="177"/>
              </a:cxn>
              <a:cxn ang="0">
                <a:pos x="224" y="161"/>
              </a:cxn>
              <a:cxn ang="0">
                <a:pos x="239" y="154"/>
              </a:cxn>
              <a:cxn ang="0">
                <a:pos x="266" y="160"/>
              </a:cxn>
              <a:cxn ang="0">
                <a:pos x="284" y="146"/>
              </a:cxn>
              <a:cxn ang="0">
                <a:pos x="301" y="94"/>
              </a:cxn>
              <a:cxn ang="0">
                <a:pos x="326" y="73"/>
              </a:cxn>
              <a:cxn ang="0">
                <a:pos x="332" y="50"/>
              </a:cxn>
              <a:cxn ang="0">
                <a:pos x="328" y="25"/>
              </a:cxn>
              <a:cxn ang="0">
                <a:pos x="324" y="16"/>
              </a:cxn>
              <a:cxn ang="0">
                <a:pos x="289" y="27"/>
              </a:cxn>
              <a:cxn ang="0">
                <a:pos x="251" y="16"/>
              </a:cxn>
              <a:cxn ang="0">
                <a:pos x="226" y="0"/>
              </a:cxn>
            </a:cxnLst>
            <a:rect l="0" t="0" r="r" b="b"/>
            <a:pathLst>
              <a:path w="332" h="355">
                <a:moveTo>
                  <a:pt x="226" y="0"/>
                </a:moveTo>
                <a:lnTo>
                  <a:pt x="216" y="8"/>
                </a:lnTo>
                <a:lnTo>
                  <a:pt x="207" y="14"/>
                </a:lnTo>
                <a:lnTo>
                  <a:pt x="195" y="17"/>
                </a:lnTo>
                <a:lnTo>
                  <a:pt x="184" y="17"/>
                </a:lnTo>
                <a:lnTo>
                  <a:pt x="184" y="25"/>
                </a:lnTo>
                <a:lnTo>
                  <a:pt x="184" y="31"/>
                </a:lnTo>
                <a:lnTo>
                  <a:pt x="182" y="37"/>
                </a:lnTo>
                <a:lnTo>
                  <a:pt x="178" y="41"/>
                </a:lnTo>
                <a:lnTo>
                  <a:pt x="170" y="35"/>
                </a:lnTo>
                <a:lnTo>
                  <a:pt x="161" y="29"/>
                </a:lnTo>
                <a:lnTo>
                  <a:pt x="151" y="37"/>
                </a:lnTo>
                <a:lnTo>
                  <a:pt x="147" y="41"/>
                </a:lnTo>
                <a:lnTo>
                  <a:pt x="144" y="50"/>
                </a:lnTo>
                <a:lnTo>
                  <a:pt x="138" y="71"/>
                </a:lnTo>
                <a:lnTo>
                  <a:pt x="128" y="67"/>
                </a:lnTo>
                <a:lnTo>
                  <a:pt x="121" y="67"/>
                </a:lnTo>
                <a:lnTo>
                  <a:pt x="113" y="73"/>
                </a:lnTo>
                <a:lnTo>
                  <a:pt x="109" y="77"/>
                </a:lnTo>
                <a:lnTo>
                  <a:pt x="103" y="77"/>
                </a:lnTo>
                <a:lnTo>
                  <a:pt x="101" y="75"/>
                </a:lnTo>
                <a:lnTo>
                  <a:pt x="97" y="64"/>
                </a:lnTo>
                <a:lnTo>
                  <a:pt x="92" y="54"/>
                </a:lnTo>
                <a:lnTo>
                  <a:pt x="86" y="48"/>
                </a:lnTo>
                <a:lnTo>
                  <a:pt x="80" y="44"/>
                </a:lnTo>
                <a:lnTo>
                  <a:pt x="71" y="46"/>
                </a:lnTo>
                <a:lnTo>
                  <a:pt x="55" y="48"/>
                </a:lnTo>
                <a:lnTo>
                  <a:pt x="50" y="41"/>
                </a:lnTo>
                <a:lnTo>
                  <a:pt x="44" y="37"/>
                </a:lnTo>
                <a:lnTo>
                  <a:pt x="38" y="35"/>
                </a:lnTo>
                <a:lnTo>
                  <a:pt x="30" y="35"/>
                </a:lnTo>
                <a:lnTo>
                  <a:pt x="25" y="39"/>
                </a:lnTo>
                <a:lnTo>
                  <a:pt x="17" y="42"/>
                </a:lnTo>
                <a:lnTo>
                  <a:pt x="13" y="48"/>
                </a:lnTo>
                <a:lnTo>
                  <a:pt x="7" y="54"/>
                </a:lnTo>
                <a:lnTo>
                  <a:pt x="13" y="62"/>
                </a:lnTo>
                <a:lnTo>
                  <a:pt x="17" y="67"/>
                </a:lnTo>
                <a:lnTo>
                  <a:pt x="23" y="71"/>
                </a:lnTo>
                <a:lnTo>
                  <a:pt x="26" y="73"/>
                </a:lnTo>
                <a:lnTo>
                  <a:pt x="36" y="77"/>
                </a:lnTo>
                <a:lnTo>
                  <a:pt x="40" y="83"/>
                </a:lnTo>
                <a:lnTo>
                  <a:pt x="40" y="90"/>
                </a:lnTo>
                <a:lnTo>
                  <a:pt x="38" y="100"/>
                </a:lnTo>
                <a:lnTo>
                  <a:pt x="36" y="102"/>
                </a:lnTo>
                <a:lnTo>
                  <a:pt x="32" y="104"/>
                </a:lnTo>
                <a:lnTo>
                  <a:pt x="32" y="104"/>
                </a:lnTo>
                <a:lnTo>
                  <a:pt x="30" y="102"/>
                </a:lnTo>
                <a:lnTo>
                  <a:pt x="26" y="98"/>
                </a:lnTo>
                <a:lnTo>
                  <a:pt x="21" y="94"/>
                </a:lnTo>
                <a:lnTo>
                  <a:pt x="13" y="88"/>
                </a:lnTo>
                <a:lnTo>
                  <a:pt x="5" y="85"/>
                </a:lnTo>
                <a:lnTo>
                  <a:pt x="11" y="98"/>
                </a:lnTo>
                <a:lnTo>
                  <a:pt x="13" y="108"/>
                </a:lnTo>
                <a:lnTo>
                  <a:pt x="7" y="113"/>
                </a:lnTo>
                <a:lnTo>
                  <a:pt x="0" y="121"/>
                </a:lnTo>
                <a:lnTo>
                  <a:pt x="19" y="127"/>
                </a:lnTo>
                <a:lnTo>
                  <a:pt x="38" y="136"/>
                </a:lnTo>
                <a:lnTo>
                  <a:pt x="42" y="140"/>
                </a:lnTo>
                <a:lnTo>
                  <a:pt x="46" y="146"/>
                </a:lnTo>
                <a:lnTo>
                  <a:pt x="48" y="152"/>
                </a:lnTo>
                <a:lnTo>
                  <a:pt x="48" y="158"/>
                </a:lnTo>
                <a:lnTo>
                  <a:pt x="44" y="167"/>
                </a:lnTo>
                <a:lnTo>
                  <a:pt x="34" y="175"/>
                </a:lnTo>
                <a:lnTo>
                  <a:pt x="28" y="186"/>
                </a:lnTo>
                <a:lnTo>
                  <a:pt x="26" y="200"/>
                </a:lnTo>
                <a:lnTo>
                  <a:pt x="38" y="213"/>
                </a:lnTo>
                <a:lnTo>
                  <a:pt x="50" y="223"/>
                </a:lnTo>
                <a:lnTo>
                  <a:pt x="50" y="229"/>
                </a:lnTo>
                <a:lnTo>
                  <a:pt x="46" y="236"/>
                </a:lnTo>
                <a:lnTo>
                  <a:pt x="42" y="244"/>
                </a:lnTo>
                <a:lnTo>
                  <a:pt x="38" y="250"/>
                </a:lnTo>
                <a:lnTo>
                  <a:pt x="38" y="250"/>
                </a:lnTo>
                <a:lnTo>
                  <a:pt x="42" y="255"/>
                </a:lnTo>
                <a:lnTo>
                  <a:pt x="48" y="261"/>
                </a:lnTo>
                <a:lnTo>
                  <a:pt x="53" y="267"/>
                </a:lnTo>
                <a:lnTo>
                  <a:pt x="61" y="271"/>
                </a:lnTo>
                <a:lnTo>
                  <a:pt x="69" y="273"/>
                </a:lnTo>
                <a:lnTo>
                  <a:pt x="78" y="275"/>
                </a:lnTo>
                <a:lnTo>
                  <a:pt x="86" y="275"/>
                </a:lnTo>
                <a:lnTo>
                  <a:pt x="94" y="275"/>
                </a:lnTo>
                <a:lnTo>
                  <a:pt x="99" y="277"/>
                </a:lnTo>
                <a:lnTo>
                  <a:pt x="103" y="275"/>
                </a:lnTo>
                <a:lnTo>
                  <a:pt x="109" y="273"/>
                </a:lnTo>
                <a:lnTo>
                  <a:pt x="111" y="269"/>
                </a:lnTo>
                <a:lnTo>
                  <a:pt x="117" y="271"/>
                </a:lnTo>
                <a:lnTo>
                  <a:pt x="122" y="275"/>
                </a:lnTo>
                <a:lnTo>
                  <a:pt x="122" y="282"/>
                </a:lnTo>
                <a:lnTo>
                  <a:pt x="124" y="292"/>
                </a:lnTo>
                <a:lnTo>
                  <a:pt x="130" y="298"/>
                </a:lnTo>
                <a:lnTo>
                  <a:pt x="138" y="302"/>
                </a:lnTo>
                <a:lnTo>
                  <a:pt x="140" y="319"/>
                </a:lnTo>
                <a:lnTo>
                  <a:pt x="142" y="336"/>
                </a:lnTo>
                <a:lnTo>
                  <a:pt x="145" y="340"/>
                </a:lnTo>
                <a:lnTo>
                  <a:pt x="151" y="342"/>
                </a:lnTo>
                <a:lnTo>
                  <a:pt x="159" y="342"/>
                </a:lnTo>
                <a:lnTo>
                  <a:pt x="165" y="340"/>
                </a:lnTo>
                <a:lnTo>
                  <a:pt x="165" y="348"/>
                </a:lnTo>
                <a:lnTo>
                  <a:pt x="163" y="353"/>
                </a:lnTo>
                <a:lnTo>
                  <a:pt x="167" y="355"/>
                </a:lnTo>
                <a:lnTo>
                  <a:pt x="168" y="355"/>
                </a:lnTo>
                <a:lnTo>
                  <a:pt x="172" y="353"/>
                </a:lnTo>
                <a:lnTo>
                  <a:pt x="178" y="350"/>
                </a:lnTo>
                <a:lnTo>
                  <a:pt x="186" y="344"/>
                </a:lnTo>
                <a:lnTo>
                  <a:pt x="192" y="338"/>
                </a:lnTo>
                <a:lnTo>
                  <a:pt x="201" y="336"/>
                </a:lnTo>
                <a:lnTo>
                  <a:pt x="211" y="334"/>
                </a:lnTo>
                <a:lnTo>
                  <a:pt x="216" y="334"/>
                </a:lnTo>
                <a:lnTo>
                  <a:pt x="222" y="332"/>
                </a:lnTo>
                <a:lnTo>
                  <a:pt x="228" y="330"/>
                </a:lnTo>
                <a:lnTo>
                  <a:pt x="234" y="325"/>
                </a:lnTo>
                <a:lnTo>
                  <a:pt x="243" y="317"/>
                </a:lnTo>
                <a:lnTo>
                  <a:pt x="251" y="309"/>
                </a:lnTo>
                <a:lnTo>
                  <a:pt x="255" y="305"/>
                </a:lnTo>
                <a:lnTo>
                  <a:pt x="255" y="302"/>
                </a:lnTo>
                <a:lnTo>
                  <a:pt x="255" y="298"/>
                </a:lnTo>
                <a:lnTo>
                  <a:pt x="253" y="294"/>
                </a:lnTo>
                <a:lnTo>
                  <a:pt x="247" y="294"/>
                </a:lnTo>
                <a:lnTo>
                  <a:pt x="241" y="296"/>
                </a:lnTo>
                <a:lnTo>
                  <a:pt x="238" y="296"/>
                </a:lnTo>
                <a:lnTo>
                  <a:pt x="236" y="296"/>
                </a:lnTo>
                <a:lnTo>
                  <a:pt x="232" y="296"/>
                </a:lnTo>
                <a:lnTo>
                  <a:pt x="228" y="294"/>
                </a:lnTo>
                <a:lnTo>
                  <a:pt x="228" y="288"/>
                </a:lnTo>
                <a:lnTo>
                  <a:pt x="232" y="282"/>
                </a:lnTo>
                <a:lnTo>
                  <a:pt x="232" y="277"/>
                </a:lnTo>
                <a:lnTo>
                  <a:pt x="228" y="271"/>
                </a:lnTo>
                <a:lnTo>
                  <a:pt x="224" y="263"/>
                </a:lnTo>
                <a:lnTo>
                  <a:pt x="220" y="257"/>
                </a:lnTo>
                <a:lnTo>
                  <a:pt x="209" y="246"/>
                </a:lnTo>
                <a:lnTo>
                  <a:pt x="205" y="238"/>
                </a:lnTo>
                <a:lnTo>
                  <a:pt x="215" y="221"/>
                </a:lnTo>
                <a:lnTo>
                  <a:pt x="222" y="207"/>
                </a:lnTo>
                <a:lnTo>
                  <a:pt x="215" y="190"/>
                </a:lnTo>
                <a:lnTo>
                  <a:pt x="207" y="181"/>
                </a:lnTo>
                <a:lnTo>
                  <a:pt x="213" y="177"/>
                </a:lnTo>
                <a:lnTo>
                  <a:pt x="222" y="171"/>
                </a:lnTo>
                <a:lnTo>
                  <a:pt x="224" y="165"/>
                </a:lnTo>
                <a:lnTo>
                  <a:pt x="224" y="161"/>
                </a:lnTo>
                <a:lnTo>
                  <a:pt x="226" y="158"/>
                </a:lnTo>
                <a:lnTo>
                  <a:pt x="232" y="156"/>
                </a:lnTo>
                <a:lnTo>
                  <a:pt x="239" y="154"/>
                </a:lnTo>
                <a:lnTo>
                  <a:pt x="249" y="156"/>
                </a:lnTo>
                <a:lnTo>
                  <a:pt x="257" y="158"/>
                </a:lnTo>
                <a:lnTo>
                  <a:pt x="266" y="160"/>
                </a:lnTo>
                <a:lnTo>
                  <a:pt x="272" y="158"/>
                </a:lnTo>
                <a:lnTo>
                  <a:pt x="278" y="154"/>
                </a:lnTo>
                <a:lnTo>
                  <a:pt x="284" y="146"/>
                </a:lnTo>
                <a:lnTo>
                  <a:pt x="287" y="136"/>
                </a:lnTo>
                <a:lnTo>
                  <a:pt x="295" y="113"/>
                </a:lnTo>
                <a:lnTo>
                  <a:pt x="301" y="94"/>
                </a:lnTo>
                <a:lnTo>
                  <a:pt x="312" y="88"/>
                </a:lnTo>
                <a:lnTo>
                  <a:pt x="322" y="81"/>
                </a:lnTo>
                <a:lnTo>
                  <a:pt x="326" y="73"/>
                </a:lnTo>
                <a:lnTo>
                  <a:pt x="328" y="67"/>
                </a:lnTo>
                <a:lnTo>
                  <a:pt x="330" y="58"/>
                </a:lnTo>
                <a:lnTo>
                  <a:pt x="332" y="50"/>
                </a:lnTo>
                <a:lnTo>
                  <a:pt x="332" y="42"/>
                </a:lnTo>
                <a:lnTo>
                  <a:pt x="330" y="33"/>
                </a:lnTo>
                <a:lnTo>
                  <a:pt x="328" y="25"/>
                </a:lnTo>
                <a:lnTo>
                  <a:pt x="324" y="16"/>
                </a:lnTo>
                <a:lnTo>
                  <a:pt x="324" y="16"/>
                </a:lnTo>
                <a:lnTo>
                  <a:pt x="324" y="16"/>
                </a:lnTo>
                <a:lnTo>
                  <a:pt x="312" y="19"/>
                </a:lnTo>
                <a:lnTo>
                  <a:pt x="301" y="23"/>
                </a:lnTo>
                <a:lnTo>
                  <a:pt x="289" y="27"/>
                </a:lnTo>
                <a:lnTo>
                  <a:pt x="276" y="27"/>
                </a:lnTo>
                <a:lnTo>
                  <a:pt x="262" y="21"/>
                </a:lnTo>
                <a:lnTo>
                  <a:pt x="251" y="16"/>
                </a:lnTo>
                <a:lnTo>
                  <a:pt x="238" y="8"/>
                </a:lnTo>
                <a:lnTo>
                  <a:pt x="226" y="0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89" name="Freeform 62"/>
          <p:cNvSpPr>
            <a:spLocks noChangeAspect="1"/>
          </p:cNvSpPr>
          <p:nvPr/>
        </p:nvSpPr>
        <p:spPr bwMode="auto">
          <a:xfrm>
            <a:off x="436195" y="5171580"/>
            <a:ext cx="285470" cy="302276"/>
          </a:xfrm>
          <a:custGeom>
            <a:avLst/>
            <a:gdLst/>
            <a:ahLst/>
            <a:cxnLst>
              <a:cxn ang="0">
                <a:pos x="180" y="309"/>
              </a:cxn>
              <a:cxn ang="0">
                <a:pos x="217" y="299"/>
              </a:cxn>
              <a:cxn ang="0">
                <a:pos x="217" y="276"/>
              </a:cxn>
              <a:cxn ang="0">
                <a:pos x="200" y="263"/>
              </a:cxn>
              <a:cxn ang="0">
                <a:pos x="198" y="251"/>
              </a:cxn>
              <a:cxn ang="0">
                <a:pos x="221" y="232"/>
              </a:cxn>
              <a:cxn ang="0">
                <a:pos x="221" y="217"/>
              </a:cxn>
              <a:cxn ang="0">
                <a:pos x="221" y="196"/>
              </a:cxn>
              <a:cxn ang="0">
                <a:pos x="240" y="211"/>
              </a:cxn>
              <a:cxn ang="0">
                <a:pos x="269" y="207"/>
              </a:cxn>
              <a:cxn ang="0">
                <a:pos x="272" y="180"/>
              </a:cxn>
              <a:cxn ang="0">
                <a:pos x="269" y="115"/>
              </a:cxn>
              <a:cxn ang="0">
                <a:pos x="292" y="63"/>
              </a:cxn>
              <a:cxn ang="0">
                <a:pos x="284" y="54"/>
              </a:cxn>
              <a:cxn ang="0">
                <a:pos x="280" y="35"/>
              </a:cxn>
              <a:cxn ang="0">
                <a:pos x="276" y="17"/>
              </a:cxn>
              <a:cxn ang="0">
                <a:pos x="267" y="23"/>
              </a:cxn>
              <a:cxn ang="0">
                <a:pos x="248" y="12"/>
              </a:cxn>
              <a:cxn ang="0">
                <a:pos x="236" y="10"/>
              </a:cxn>
              <a:cxn ang="0">
                <a:pos x="230" y="15"/>
              </a:cxn>
              <a:cxn ang="0">
                <a:pos x="196" y="0"/>
              </a:cxn>
              <a:cxn ang="0">
                <a:pos x="173" y="15"/>
              </a:cxn>
              <a:cxn ang="0">
                <a:pos x="167" y="29"/>
              </a:cxn>
              <a:cxn ang="0">
                <a:pos x="177" y="31"/>
              </a:cxn>
              <a:cxn ang="0">
                <a:pos x="192" y="29"/>
              </a:cxn>
              <a:cxn ang="0">
                <a:pos x="194" y="40"/>
              </a:cxn>
              <a:cxn ang="0">
                <a:pos x="173" y="60"/>
              </a:cxn>
              <a:cxn ang="0">
                <a:pos x="155" y="69"/>
              </a:cxn>
              <a:cxn ang="0">
                <a:pos x="131" y="73"/>
              </a:cxn>
              <a:cxn ang="0">
                <a:pos x="111" y="88"/>
              </a:cxn>
              <a:cxn ang="0">
                <a:pos x="102" y="88"/>
              </a:cxn>
              <a:cxn ang="0">
                <a:pos x="98" y="77"/>
              </a:cxn>
              <a:cxn ang="0">
                <a:pos x="81" y="71"/>
              </a:cxn>
              <a:cxn ang="0">
                <a:pos x="69" y="33"/>
              </a:cxn>
              <a:cxn ang="0">
                <a:pos x="61" y="10"/>
              </a:cxn>
              <a:cxn ang="0">
                <a:pos x="48" y="8"/>
              </a:cxn>
              <a:cxn ang="0">
                <a:pos x="33" y="10"/>
              </a:cxn>
              <a:cxn ang="0">
                <a:pos x="8" y="8"/>
              </a:cxn>
              <a:cxn ang="0">
                <a:pos x="2" y="19"/>
              </a:cxn>
              <a:cxn ang="0">
                <a:pos x="21" y="42"/>
              </a:cxn>
              <a:cxn ang="0">
                <a:pos x="58" y="58"/>
              </a:cxn>
              <a:cxn ang="0">
                <a:pos x="77" y="106"/>
              </a:cxn>
              <a:cxn ang="0">
                <a:pos x="81" y="150"/>
              </a:cxn>
              <a:cxn ang="0">
                <a:pos x="100" y="196"/>
              </a:cxn>
              <a:cxn ang="0">
                <a:pos x="113" y="232"/>
              </a:cxn>
              <a:cxn ang="0">
                <a:pos x="107" y="251"/>
              </a:cxn>
              <a:cxn ang="0">
                <a:pos x="117" y="265"/>
              </a:cxn>
              <a:cxn ang="0">
                <a:pos x="140" y="301"/>
              </a:cxn>
            </a:cxnLst>
            <a:rect l="0" t="0" r="r" b="b"/>
            <a:pathLst>
              <a:path w="292" h="321">
                <a:moveTo>
                  <a:pt x="142" y="321"/>
                </a:moveTo>
                <a:lnTo>
                  <a:pt x="161" y="315"/>
                </a:lnTo>
                <a:lnTo>
                  <a:pt x="180" y="309"/>
                </a:lnTo>
                <a:lnTo>
                  <a:pt x="200" y="301"/>
                </a:lnTo>
                <a:lnTo>
                  <a:pt x="213" y="298"/>
                </a:lnTo>
                <a:lnTo>
                  <a:pt x="217" y="299"/>
                </a:lnTo>
                <a:lnTo>
                  <a:pt x="223" y="301"/>
                </a:lnTo>
                <a:lnTo>
                  <a:pt x="219" y="290"/>
                </a:lnTo>
                <a:lnTo>
                  <a:pt x="217" y="276"/>
                </a:lnTo>
                <a:lnTo>
                  <a:pt x="211" y="271"/>
                </a:lnTo>
                <a:lnTo>
                  <a:pt x="203" y="265"/>
                </a:lnTo>
                <a:lnTo>
                  <a:pt x="200" y="263"/>
                </a:lnTo>
                <a:lnTo>
                  <a:pt x="198" y="259"/>
                </a:lnTo>
                <a:lnTo>
                  <a:pt x="196" y="255"/>
                </a:lnTo>
                <a:lnTo>
                  <a:pt x="198" y="251"/>
                </a:lnTo>
                <a:lnTo>
                  <a:pt x="213" y="244"/>
                </a:lnTo>
                <a:lnTo>
                  <a:pt x="226" y="236"/>
                </a:lnTo>
                <a:lnTo>
                  <a:pt x="221" y="232"/>
                </a:lnTo>
                <a:lnTo>
                  <a:pt x="215" y="227"/>
                </a:lnTo>
                <a:lnTo>
                  <a:pt x="219" y="221"/>
                </a:lnTo>
                <a:lnTo>
                  <a:pt x="221" y="217"/>
                </a:lnTo>
                <a:lnTo>
                  <a:pt x="217" y="203"/>
                </a:lnTo>
                <a:lnTo>
                  <a:pt x="213" y="194"/>
                </a:lnTo>
                <a:lnTo>
                  <a:pt x="221" y="196"/>
                </a:lnTo>
                <a:lnTo>
                  <a:pt x="226" y="200"/>
                </a:lnTo>
                <a:lnTo>
                  <a:pt x="232" y="205"/>
                </a:lnTo>
                <a:lnTo>
                  <a:pt x="240" y="211"/>
                </a:lnTo>
                <a:lnTo>
                  <a:pt x="255" y="211"/>
                </a:lnTo>
                <a:lnTo>
                  <a:pt x="267" y="211"/>
                </a:lnTo>
                <a:lnTo>
                  <a:pt x="269" y="207"/>
                </a:lnTo>
                <a:lnTo>
                  <a:pt x="271" y="200"/>
                </a:lnTo>
                <a:lnTo>
                  <a:pt x="272" y="192"/>
                </a:lnTo>
                <a:lnTo>
                  <a:pt x="272" y="180"/>
                </a:lnTo>
                <a:lnTo>
                  <a:pt x="271" y="157"/>
                </a:lnTo>
                <a:lnTo>
                  <a:pt x="272" y="138"/>
                </a:lnTo>
                <a:lnTo>
                  <a:pt x="269" y="115"/>
                </a:lnTo>
                <a:lnTo>
                  <a:pt x="269" y="94"/>
                </a:lnTo>
                <a:lnTo>
                  <a:pt x="280" y="75"/>
                </a:lnTo>
                <a:lnTo>
                  <a:pt x="292" y="63"/>
                </a:lnTo>
                <a:lnTo>
                  <a:pt x="292" y="58"/>
                </a:lnTo>
                <a:lnTo>
                  <a:pt x="288" y="56"/>
                </a:lnTo>
                <a:lnTo>
                  <a:pt x="284" y="54"/>
                </a:lnTo>
                <a:lnTo>
                  <a:pt x="280" y="54"/>
                </a:lnTo>
                <a:lnTo>
                  <a:pt x="280" y="42"/>
                </a:lnTo>
                <a:lnTo>
                  <a:pt x="280" y="35"/>
                </a:lnTo>
                <a:lnTo>
                  <a:pt x="280" y="25"/>
                </a:lnTo>
                <a:lnTo>
                  <a:pt x="276" y="17"/>
                </a:lnTo>
                <a:lnTo>
                  <a:pt x="276" y="17"/>
                </a:lnTo>
                <a:lnTo>
                  <a:pt x="276" y="17"/>
                </a:lnTo>
                <a:lnTo>
                  <a:pt x="272" y="21"/>
                </a:lnTo>
                <a:lnTo>
                  <a:pt x="267" y="23"/>
                </a:lnTo>
                <a:lnTo>
                  <a:pt x="263" y="25"/>
                </a:lnTo>
                <a:lnTo>
                  <a:pt x="255" y="23"/>
                </a:lnTo>
                <a:lnTo>
                  <a:pt x="248" y="12"/>
                </a:lnTo>
                <a:lnTo>
                  <a:pt x="240" y="2"/>
                </a:lnTo>
                <a:lnTo>
                  <a:pt x="238" y="4"/>
                </a:lnTo>
                <a:lnTo>
                  <a:pt x="236" y="10"/>
                </a:lnTo>
                <a:lnTo>
                  <a:pt x="234" y="13"/>
                </a:lnTo>
                <a:lnTo>
                  <a:pt x="232" y="15"/>
                </a:lnTo>
                <a:lnTo>
                  <a:pt x="230" y="15"/>
                </a:lnTo>
                <a:lnTo>
                  <a:pt x="226" y="15"/>
                </a:lnTo>
                <a:lnTo>
                  <a:pt x="213" y="8"/>
                </a:lnTo>
                <a:lnTo>
                  <a:pt x="196" y="0"/>
                </a:lnTo>
                <a:lnTo>
                  <a:pt x="186" y="2"/>
                </a:lnTo>
                <a:lnTo>
                  <a:pt x="178" y="8"/>
                </a:lnTo>
                <a:lnTo>
                  <a:pt x="173" y="15"/>
                </a:lnTo>
                <a:lnTo>
                  <a:pt x="171" y="17"/>
                </a:lnTo>
                <a:lnTo>
                  <a:pt x="169" y="21"/>
                </a:lnTo>
                <a:lnTo>
                  <a:pt x="167" y="29"/>
                </a:lnTo>
                <a:lnTo>
                  <a:pt x="171" y="31"/>
                </a:lnTo>
                <a:lnTo>
                  <a:pt x="175" y="31"/>
                </a:lnTo>
                <a:lnTo>
                  <a:pt x="177" y="31"/>
                </a:lnTo>
                <a:lnTo>
                  <a:pt x="180" y="31"/>
                </a:lnTo>
                <a:lnTo>
                  <a:pt x="186" y="29"/>
                </a:lnTo>
                <a:lnTo>
                  <a:pt x="192" y="29"/>
                </a:lnTo>
                <a:lnTo>
                  <a:pt x="194" y="33"/>
                </a:lnTo>
                <a:lnTo>
                  <a:pt x="194" y="37"/>
                </a:lnTo>
                <a:lnTo>
                  <a:pt x="194" y="40"/>
                </a:lnTo>
                <a:lnTo>
                  <a:pt x="190" y="44"/>
                </a:lnTo>
                <a:lnTo>
                  <a:pt x="182" y="52"/>
                </a:lnTo>
                <a:lnTo>
                  <a:pt x="173" y="60"/>
                </a:lnTo>
                <a:lnTo>
                  <a:pt x="167" y="65"/>
                </a:lnTo>
                <a:lnTo>
                  <a:pt x="161" y="67"/>
                </a:lnTo>
                <a:lnTo>
                  <a:pt x="155" y="69"/>
                </a:lnTo>
                <a:lnTo>
                  <a:pt x="150" y="69"/>
                </a:lnTo>
                <a:lnTo>
                  <a:pt x="140" y="71"/>
                </a:lnTo>
                <a:lnTo>
                  <a:pt x="131" y="73"/>
                </a:lnTo>
                <a:lnTo>
                  <a:pt x="125" y="79"/>
                </a:lnTo>
                <a:lnTo>
                  <a:pt x="117" y="85"/>
                </a:lnTo>
                <a:lnTo>
                  <a:pt x="111" y="88"/>
                </a:lnTo>
                <a:lnTo>
                  <a:pt x="107" y="90"/>
                </a:lnTo>
                <a:lnTo>
                  <a:pt x="106" y="90"/>
                </a:lnTo>
                <a:lnTo>
                  <a:pt x="102" y="88"/>
                </a:lnTo>
                <a:lnTo>
                  <a:pt x="104" y="83"/>
                </a:lnTo>
                <a:lnTo>
                  <a:pt x="104" y="75"/>
                </a:lnTo>
                <a:lnTo>
                  <a:pt x="98" y="77"/>
                </a:lnTo>
                <a:lnTo>
                  <a:pt x="90" y="77"/>
                </a:lnTo>
                <a:lnTo>
                  <a:pt x="84" y="75"/>
                </a:lnTo>
                <a:lnTo>
                  <a:pt x="81" y="71"/>
                </a:lnTo>
                <a:lnTo>
                  <a:pt x="79" y="54"/>
                </a:lnTo>
                <a:lnTo>
                  <a:pt x="77" y="37"/>
                </a:lnTo>
                <a:lnTo>
                  <a:pt x="69" y="33"/>
                </a:lnTo>
                <a:lnTo>
                  <a:pt x="63" y="27"/>
                </a:lnTo>
                <a:lnTo>
                  <a:pt x="61" y="17"/>
                </a:lnTo>
                <a:lnTo>
                  <a:pt x="61" y="10"/>
                </a:lnTo>
                <a:lnTo>
                  <a:pt x="56" y="6"/>
                </a:lnTo>
                <a:lnTo>
                  <a:pt x="50" y="4"/>
                </a:lnTo>
                <a:lnTo>
                  <a:pt x="48" y="8"/>
                </a:lnTo>
                <a:lnTo>
                  <a:pt x="42" y="10"/>
                </a:lnTo>
                <a:lnTo>
                  <a:pt x="38" y="12"/>
                </a:lnTo>
                <a:lnTo>
                  <a:pt x="33" y="10"/>
                </a:lnTo>
                <a:lnTo>
                  <a:pt x="25" y="10"/>
                </a:lnTo>
                <a:lnTo>
                  <a:pt x="17" y="10"/>
                </a:lnTo>
                <a:lnTo>
                  <a:pt x="8" y="8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10" y="27"/>
                </a:lnTo>
                <a:lnTo>
                  <a:pt x="19" y="35"/>
                </a:lnTo>
                <a:lnTo>
                  <a:pt x="21" y="42"/>
                </a:lnTo>
                <a:lnTo>
                  <a:pt x="23" y="48"/>
                </a:lnTo>
                <a:lnTo>
                  <a:pt x="40" y="54"/>
                </a:lnTo>
                <a:lnTo>
                  <a:pt x="58" y="58"/>
                </a:lnTo>
                <a:lnTo>
                  <a:pt x="65" y="73"/>
                </a:lnTo>
                <a:lnTo>
                  <a:pt x="73" y="88"/>
                </a:lnTo>
                <a:lnTo>
                  <a:pt x="77" y="106"/>
                </a:lnTo>
                <a:lnTo>
                  <a:pt x="81" y="121"/>
                </a:lnTo>
                <a:lnTo>
                  <a:pt x="81" y="136"/>
                </a:lnTo>
                <a:lnTo>
                  <a:pt x="81" y="150"/>
                </a:lnTo>
                <a:lnTo>
                  <a:pt x="83" y="165"/>
                </a:lnTo>
                <a:lnTo>
                  <a:pt x="86" y="179"/>
                </a:lnTo>
                <a:lnTo>
                  <a:pt x="100" y="196"/>
                </a:lnTo>
                <a:lnTo>
                  <a:pt x="109" y="215"/>
                </a:lnTo>
                <a:lnTo>
                  <a:pt x="113" y="223"/>
                </a:lnTo>
                <a:lnTo>
                  <a:pt x="113" y="232"/>
                </a:lnTo>
                <a:lnTo>
                  <a:pt x="113" y="240"/>
                </a:lnTo>
                <a:lnTo>
                  <a:pt x="109" y="248"/>
                </a:lnTo>
                <a:lnTo>
                  <a:pt x="107" y="251"/>
                </a:lnTo>
                <a:lnTo>
                  <a:pt x="104" y="253"/>
                </a:lnTo>
                <a:lnTo>
                  <a:pt x="104" y="253"/>
                </a:lnTo>
                <a:lnTo>
                  <a:pt x="117" y="265"/>
                </a:lnTo>
                <a:lnTo>
                  <a:pt x="129" y="282"/>
                </a:lnTo>
                <a:lnTo>
                  <a:pt x="134" y="292"/>
                </a:lnTo>
                <a:lnTo>
                  <a:pt x="140" y="301"/>
                </a:lnTo>
                <a:lnTo>
                  <a:pt x="142" y="311"/>
                </a:lnTo>
                <a:lnTo>
                  <a:pt x="142" y="321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0" name="Freeform 63"/>
          <p:cNvSpPr>
            <a:spLocks noChangeAspect="1"/>
          </p:cNvSpPr>
          <p:nvPr/>
        </p:nvSpPr>
        <p:spPr bwMode="auto">
          <a:xfrm>
            <a:off x="342523" y="5155382"/>
            <a:ext cx="215217" cy="301117"/>
          </a:xfrm>
          <a:custGeom>
            <a:avLst/>
            <a:gdLst/>
            <a:ahLst/>
            <a:cxnLst>
              <a:cxn ang="0">
                <a:pos x="213" y="272"/>
              </a:cxn>
              <a:cxn ang="0">
                <a:pos x="218" y="267"/>
              </a:cxn>
              <a:cxn ang="0">
                <a:pos x="222" y="251"/>
              </a:cxn>
              <a:cxn ang="0">
                <a:pos x="218" y="234"/>
              </a:cxn>
              <a:cxn ang="0">
                <a:pos x="195" y="198"/>
              </a:cxn>
              <a:cxn ang="0">
                <a:pos x="190" y="169"/>
              </a:cxn>
              <a:cxn ang="0">
                <a:pos x="190" y="140"/>
              </a:cxn>
              <a:cxn ang="0">
                <a:pos x="182" y="107"/>
              </a:cxn>
              <a:cxn ang="0">
                <a:pos x="167" y="77"/>
              </a:cxn>
              <a:cxn ang="0">
                <a:pos x="132" y="67"/>
              </a:cxn>
              <a:cxn ang="0">
                <a:pos x="128" y="54"/>
              </a:cxn>
              <a:cxn ang="0">
                <a:pos x="111" y="38"/>
              </a:cxn>
              <a:cxn ang="0">
                <a:pos x="109" y="25"/>
              </a:cxn>
              <a:cxn ang="0">
                <a:pos x="94" y="15"/>
              </a:cxn>
              <a:cxn ang="0">
                <a:pos x="86" y="4"/>
              </a:cxn>
              <a:cxn ang="0">
                <a:pos x="80" y="6"/>
              </a:cxn>
              <a:cxn ang="0">
                <a:pos x="78" y="9"/>
              </a:cxn>
              <a:cxn ang="0">
                <a:pos x="76" y="15"/>
              </a:cxn>
              <a:cxn ang="0">
                <a:pos x="53" y="0"/>
              </a:cxn>
              <a:cxn ang="0">
                <a:pos x="46" y="9"/>
              </a:cxn>
              <a:cxn ang="0">
                <a:pos x="44" y="19"/>
              </a:cxn>
              <a:cxn ang="0">
                <a:pos x="48" y="44"/>
              </a:cxn>
              <a:cxn ang="0">
                <a:pos x="32" y="67"/>
              </a:cxn>
              <a:cxn ang="0">
                <a:pos x="27" y="84"/>
              </a:cxn>
              <a:cxn ang="0">
                <a:pos x="13" y="84"/>
              </a:cxn>
              <a:cxn ang="0">
                <a:pos x="0" y="109"/>
              </a:cxn>
              <a:cxn ang="0">
                <a:pos x="17" y="138"/>
              </a:cxn>
              <a:cxn ang="0">
                <a:pos x="25" y="165"/>
              </a:cxn>
              <a:cxn ang="0">
                <a:pos x="15" y="171"/>
              </a:cxn>
              <a:cxn ang="0">
                <a:pos x="11" y="184"/>
              </a:cxn>
              <a:cxn ang="0">
                <a:pos x="11" y="198"/>
              </a:cxn>
              <a:cxn ang="0">
                <a:pos x="28" y="199"/>
              </a:cxn>
              <a:cxn ang="0">
                <a:pos x="36" y="238"/>
              </a:cxn>
              <a:cxn ang="0">
                <a:pos x="48" y="246"/>
              </a:cxn>
              <a:cxn ang="0">
                <a:pos x="57" y="249"/>
              </a:cxn>
              <a:cxn ang="0">
                <a:pos x="74" y="251"/>
              </a:cxn>
              <a:cxn ang="0">
                <a:pos x="82" y="261"/>
              </a:cxn>
              <a:cxn ang="0">
                <a:pos x="98" y="293"/>
              </a:cxn>
              <a:cxn ang="0">
                <a:pos x="117" y="303"/>
              </a:cxn>
              <a:cxn ang="0">
                <a:pos x="124" y="318"/>
              </a:cxn>
              <a:cxn ang="0">
                <a:pos x="136" y="320"/>
              </a:cxn>
              <a:cxn ang="0">
                <a:pos x="136" y="320"/>
              </a:cxn>
              <a:cxn ang="0">
                <a:pos x="136" y="320"/>
              </a:cxn>
              <a:cxn ang="0">
                <a:pos x="151" y="315"/>
              </a:cxn>
              <a:cxn ang="0">
                <a:pos x="147" y="303"/>
              </a:cxn>
              <a:cxn ang="0">
                <a:pos x="138" y="297"/>
              </a:cxn>
              <a:cxn ang="0">
                <a:pos x="128" y="293"/>
              </a:cxn>
              <a:cxn ang="0">
                <a:pos x="126" y="288"/>
              </a:cxn>
              <a:cxn ang="0">
                <a:pos x="165" y="293"/>
              </a:cxn>
              <a:cxn ang="0">
                <a:pos x="161" y="284"/>
              </a:cxn>
              <a:cxn ang="0">
                <a:pos x="159" y="276"/>
              </a:cxn>
              <a:cxn ang="0">
                <a:pos x="163" y="269"/>
              </a:cxn>
              <a:cxn ang="0">
                <a:pos x="213" y="272"/>
              </a:cxn>
            </a:cxnLst>
            <a:rect l="0" t="0" r="r" b="b"/>
            <a:pathLst>
              <a:path w="222" h="320">
                <a:moveTo>
                  <a:pt x="213" y="272"/>
                </a:moveTo>
                <a:lnTo>
                  <a:pt x="213" y="272"/>
                </a:lnTo>
                <a:lnTo>
                  <a:pt x="216" y="270"/>
                </a:lnTo>
                <a:lnTo>
                  <a:pt x="218" y="267"/>
                </a:lnTo>
                <a:lnTo>
                  <a:pt x="222" y="259"/>
                </a:lnTo>
                <a:lnTo>
                  <a:pt x="222" y="251"/>
                </a:lnTo>
                <a:lnTo>
                  <a:pt x="222" y="242"/>
                </a:lnTo>
                <a:lnTo>
                  <a:pt x="218" y="234"/>
                </a:lnTo>
                <a:lnTo>
                  <a:pt x="209" y="215"/>
                </a:lnTo>
                <a:lnTo>
                  <a:pt x="195" y="198"/>
                </a:lnTo>
                <a:lnTo>
                  <a:pt x="192" y="184"/>
                </a:lnTo>
                <a:lnTo>
                  <a:pt x="190" y="169"/>
                </a:lnTo>
                <a:lnTo>
                  <a:pt x="190" y="155"/>
                </a:lnTo>
                <a:lnTo>
                  <a:pt x="190" y="140"/>
                </a:lnTo>
                <a:lnTo>
                  <a:pt x="186" y="125"/>
                </a:lnTo>
                <a:lnTo>
                  <a:pt x="182" y="107"/>
                </a:lnTo>
                <a:lnTo>
                  <a:pt x="174" y="92"/>
                </a:lnTo>
                <a:lnTo>
                  <a:pt x="167" y="77"/>
                </a:lnTo>
                <a:lnTo>
                  <a:pt x="149" y="73"/>
                </a:lnTo>
                <a:lnTo>
                  <a:pt x="132" y="67"/>
                </a:lnTo>
                <a:lnTo>
                  <a:pt x="130" y="61"/>
                </a:lnTo>
                <a:lnTo>
                  <a:pt x="128" y="54"/>
                </a:lnTo>
                <a:lnTo>
                  <a:pt x="119" y="46"/>
                </a:lnTo>
                <a:lnTo>
                  <a:pt x="111" y="38"/>
                </a:lnTo>
                <a:lnTo>
                  <a:pt x="109" y="31"/>
                </a:lnTo>
                <a:lnTo>
                  <a:pt x="109" y="25"/>
                </a:lnTo>
                <a:lnTo>
                  <a:pt x="101" y="21"/>
                </a:lnTo>
                <a:lnTo>
                  <a:pt x="94" y="15"/>
                </a:lnTo>
                <a:lnTo>
                  <a:pt x="90" y="9"/>
                </a:lnTo>
                <a:lnTo>
                  <a:pt x="86" y="4"/>
                </a:lnTo>
                <a:lnTo>
                  <a:pt x="82" y="4"/>
                </a:lnTo>
                <a:lnTo>
                  <a:pt x="80" y="6"/>
                </a:lnTo>
                <a:lnTo>
                  <a:pt x="78" y="8"/>
                </a:lnTo>
                <a:lnTo>
                  <a:pt x="78" y="9"/>
                </a:lnTo>
                <a:lnTo>
                  <a:pt x="78" y="13"/>
                </a:lnTo>
                <a:lnTo>
                  <a:pt x="76" y="15"/>
                </a:lnTo>
                <a:lnTo>
                  <a:pt x="65" y="8"/>
                </a:lnTo>
                <a:lnTo>
                  <a:pt x="53" y="0"/>
                </a:lnTo>
                <a:lnTo>
                  <a:pt x="48" y="4"/>
                </a:lnTo>
                <a:lnTo>
                  <a:pt x="46" y="9"/>
                </a:lnTo>
                <a:lnTo>
                  <a:pt x="44" y="13"/>
                </a:lnTo>
                <a:lnTo>
                  <a:pt x="44" y="19"/>
                </a:lnTo>
                <a:lnTo>
                  <a:pt x="46" y="31"/>
                </a:lnTo>
                <a:lnTo>
                  <a:pt x="48" y="44"/>
                </a:lnTo>
                <a:lnTo>
                  <a:pt x="40" y="56"/>
                </a:lnTo>
                <a:lnTo>
                  <a:pt x="32" y="67"/>
                </a:lnTo>
                <a:lnTo>
                  <a:pt x="30" y="77"/>
                </a:lnTo>
                <a:lnTo>
                  <a:pt x="27" y="84"/>
                </a:lnTo>
                <a:lnTo>
                  <a:pt x="19" y="84"/>
                </a:lnTo>
                <a:lnTo>
                  <a:pt x="13" y="84"/>
                </a:lnTo>
                <a:lnTo>
                  <a:pt x="5" y="96"/>
                </a:lnTo>
                <a:lnTo>
                  <a:pt x="0" y="109"/>
                </a:lnTo>
                <a:lnTo>
                  <a:pt x="0" y="109"/>
                </a:lnTo>
                <a:lnTo>
                  <a:pt x="17" y="138"/>
                </a:lnTo>
                <a:lnTo>
                  <a:pt x="32" y="161"/>
                </a:lnTo>
                <a:lnTo>
                  <a:pt x="25" y="165"/>
                </a:lnTo>
                <a:lnTo>
                  <a:pt x="19" y="167"/>
                </a:lnTo>
                <a:lnTo>
                  <a:pt x="15" y="171"/>
                </a:lnTo>
                <a:lnTo>
                  <a:pt x="13" y="175"/>
                </a:lnTo>
                <a:lnTo>
                  <a:pt x="11" y="184"/>
                </a:lnTo>
                <a:lnTo>
                  <a:pt x="11" y="198"/>
                </a:lnTo>
                <a:lnTo>
                  <a:pt x="11" y="198"/>
                </a:lnTo>
                <a:lnTo>
                  <a:pt x="19" y="198"/>
                </a:lnTo>
                <a:lnTo>
                  <a:pt x="28" y="199"/>
                </a:lnTo>
                <a:lnTo>
                  <a:pt x="30" y="219"/>
                </a:lnTo>
                <a:lnTo>
                  <a:pt x="36" y="238"/>
                </a:lnTo>
                <a:lnTo>
                  <a:pt x="42" y="244"/>
                </a:lnTo>
                <a:lnTo>
                  <a:pt x="48" y="246"/>
                </a:lnTo>
                <a:lnTo>
                  <a:pt x="51" y="247"/>
                </a:lnTo>
                <a:lnTo>
                  <a:pt x="57" y="249"/>
                </a:lnTo>
                <a:lnTo>
                  <a:pt x="67" y="249"/>
                </a:lnTo>
                <a:lnTo>
                  <a:pt x="74" y="251"/>
                </a:lnTo>
                <a:lnTo>
                  <a:pt x="80" y="255"/>
                </a:lnTo>
                <a:lnTo>
                  <a:pt x="82" y="261"/>
                </a:lnTo>
                <a:lnTo>
                  <a:pt x="90" y="276"/>
                </a:lnTo>
                <a:lnTo>
                  <a:pt x="98" y="293"/>
                </a:lnTo>
                <a:lnTo>
                  <a:pt x="107" y="297"/>
                </a:lnTo>
                <a:lnTo>
                  <a:pt x="117" y="303"/>
                </a:lnTo>
                <a:lnTo>
                  <a:pt x="122" y="311"/>
                </a:lnTo>
                <a:lnTo>
                  <a:pt x="124" y="318"/>
                </a:lnTo>
                <a:lnTo>
                  <a:pt x="130" y="320"/>
                </a:lnTo>
                <a:lnTo>
                  <a:pt x="136" y="320"/>
                </a:lnTo>
                <a:lnTo>
                  <a:pt x="136" y="320"/>
                </a:lnTo>
                <a:lnTo>
                  <a:pt x="136" y="320"/>
                </a:lnTo>
                <a:lnTo>
                  <a:pt x="136" y="320"/>
                </a:lnTo>
                <a:lnTo>
                  <a:pt x="136" y="320"/>
                </a:lnTo>
                <a:lnTo>
                  <a:pt x="144" y="318"/>
                </a:lnTo>
                <a:lnTo>
                  <a:pt x="151" y="315"/>
                </a:lnTo>
                <a:lnTo>
                  <a:pt x="149" y="309"/>
                </a:lnTo>
                <a:lnTo>
                  <a:pt x="147" y="303"/>
                </a:lnTo>
                <a:lnTo>
                  <a:pt x="142" y="299"/>
                </a:lnTo>
                <a:lnTo>
                  <a:pt x="138" y="297"/>
                </a:lnTo>
                <a:lnTo>
                  <a:pt x="132" y="295"/>
                </a:lnTo>
                <a:lnTo>
                  <a:pt x="128" y="293"/>
                </a:lnTo>
                <a:lnTo>
                  <a:pt x="126" y="292"/>
                </a:lnTo>
                <a:lnTo>
                  <a:pt x="126" y="288"/>
                </a:lnTo>
                <a:lnTo>
                  <a:pt x="145" y="290"/>
                </a:lnTo>
                <a:lnTo>
                  <a:pt x="165" y="293"/>
                </a:lnTo>
                <a:lnTo>
                  <a:pt x="167" y="290"/>
                </a:lnTo>
                <a:lnTo>
                  <a:pt x="161" y="284"/>
                </a:lnTo>
                <a:lnTo>
                  <a:pt x="159" y="280"/>
                </a:lnTo>
                <a:lnTo>
                  <a:pt x="159" y="276"/>
                </a:lnTo>
                <a:lnTo>
                  <a:pt x="159" y="272"/>
                </a:lnTo>
                <a:lnTo>
                  <a:pt x="163" y="269"/>
                </a:lnTo>
                <a:lnTo>
                  <a:pt x="184" y="272"/>
                </a:lnTo>
                <a:lnTo>
                  <a:pt x="213" y="272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1" name="Freeform 64"/>
          <p:cNvSpPr>
            <a:spLocks noChangeAspect="1" noEditPoints="1"/>
          </p:cNvSpPr>
          <p:nvPr/>
        </p:nvSpPr>
        <p:spPr bwMode="auto">
          <a:xfrm>
            <a:off x="5421742" y="4411048"/>
            <a:ext cx="436151" cy="614144"/>
          </a:xfrm>
          <a:custGeom>
            <a:avLst/>
            <a:gdLst>
              <a:gd name="T0" fmla="*/ 2147483647 w 447"/>
              <a:gd name="T1" fmla="*/ 2147483647 h 650"/>
              <a:gd name="T2" fmla="*/ 2147483647 w 447"/>
              <a:gd name="T3" fmla="*/ 2147483647 h 650"/>
              <a:gd name="T4" fmla="*/ 2147483647 w 447"/>
              <a:gd name="T5" fmla="*/ 2147483647 h 650"/>
              <a:gd name="T6" fmla="*/ 2147483647 w 447"/>
              <a:gd name="T7" fmla="*/ 2147483647 h 650"/>
              <a:gd name="T8" fmla="*/ 2147483647 w 447"/>
              <a:gd name="T9" fmla="*/ 2147483647 h 650"/>
              <a:gd name="T10" fmla="*/ 2147483647 w 447"/>
              <a:gd name="T11" fmla="*/ 2147483647 h 650"/>
              <a:gd name="T12" fmla="*/ 2147483647 w 447"/>
              <a:gd name="T13" fmla="*/ 2147483647 h 650"/>
              <a:gd name="T14" fmla="*/ 2147483647 w 447"/>
              <a:gd name="T15" fmla="*/ 2147483647 h 650"/>
              <a:gd name="T16" fmla="*/ 2147483647 w 447"/>
              <a:gd name="T17" fmla="*/ 2147483647 h 650"/>
              <a:gd name="T18" fmla="*/ 2147483647 w 447"/>
              <a:gd name="T19" fmla="*/ 2147483647 h 650"/>
              <a:gd name="T20" fmla="*/ 2147483647 w 447"/>
              <a:gd name="T21" fmla="*/ 2147483647 h 650"/>
              <a:gd name="T22" fmla="*/ 2147483647 w 447"/>
              <a:gd name="T23" fmla="*/ 2147483647 h 650"/>
              <a:gd name="T24" fmla="*/ 2147483647 w 447"/>
              <a:gd name="T25" fmla="*/ 2147483647 h 650"/>
              <a:gd name="T26" fmla="*/ 2147483647 w 447"/>
              <a:gd name="T27" fmla="*/ 2147483647 h 650"/>
              <a:gd name="T28" fmla="*/ 2147483647 w 447"/>
              <a:gd name="T29" fmla="*/ 2147483647 h 650"/>
              <a:gd name="T30" fmla="*/ 2147483647 w 447"/>
              <a:gd name="T31" fmla="*/ 2147483647 h 650"/>
              <a:gd name="T32" fmla="*/ 2147483647 w 447"/>
              <a:gd name="T33" fmla="*/ 2147483647 h 650"/>
              <a:gd name="T34" fmla="*/ 2147483647 w 447"/>
              <a:gd name="T35" fmla="*/ 2147483647 h 650"/>
              <a:gd name="T36" fmla="*/ 2147483647 w 447"/>
              <a:gd name="T37" fmla="*/ 2147483647 h 650"/>
              <a:gd name="T38" fmla="*/ 2147483647 w 447"/>
              <a:gd name="T39" fmla="*/ 2147483647 h 650"/>
              <a:gd name="T40" fmla="*/ 2147483647 w 447"/>
              <a:gd name="T41" fmla="*/ 2147483647 h 650"/>
              <a:gd name="T42" fmla="*/ 2147483647 w 447"/>
              <a:gd name="T43" fmla="*/ 2147483647 h 650"/>
              <a:gd name="T44" fmla="*/ 2147483647 w 447"/>
              <a:gd name="T45" fmla="*/ 2147483647 h 650"/>
              <a:gd name="T46" fmla="*/ 2147483647 w 447"/>
              <a:gd name="T47" fmla="*/ 2147483647 h 650"/>
              <a:gd name="T48" fmla="*/ 2147483647 w 447"/>
              <a:gd name="T49" fmla="*/ 2147483647 h 650"/>
              <a:gd name="T50" fmla="*/ 2147483647 w 447"/>
              <a:gd name="T51" fmla="*/ 2147483647 h 650"/>
              <a:gd name="T52" fmla="*/ 2147483647 w 447"/>
              <a:gd name="T53" fmla="*/ 2147483647 h 650"/>
              <a:gd name="T54" fmla="*/ 2147483647 w 447"/>
              <a:gd name="T55" fmla="*/ 2147483647 h 650"/>
              <a:gd name="T56" fmla="*/ 2147483647 w 447"/>
              <a:gd name="T57" fmla="*/ 2147483647 h 650"/>
              <a:gd name="T58" fmla="*/ 2147483647 w 447"/>
              <a:gd name="T59" fmla="*/ 2147483647 h 650"/>
              <a:gd name="T60" fmla="*/ 2147483647 w 447"/>
              <a:gd name="T61" fmla="*/ 2147483647 h 650"/>
              <a:gd name="T62" fmla="*/ 2147483647 w 447"/>
              <a:gd name="T63" fmla="*/ 2147483647 h 650"/>
              <a:gd name="T64" fmla="*/ 2147483647 w 447"/>
              <a:gd name="T65" fmla="*/ 2147483647 h 650"/>
              <a:gd name="T66" fmla="*/ 2147483647 w 447"/>
              <a:gd name="T67" fmla="*/ 2147483647 h 650"/>
              <a:gd name="T68" fmla="*/ 2147483647 w 447"/>
              <a:gd name="T69" fmla="*/ 2147483647 h 650"/>
              <a:gd name="T70" fmla="*/ 2147483647 w 447"/>
              <a:gd name="T71" fmla="*/ 2147483647 h 650"/>
              <a:gd name="T72" fmla="*/ 2147483647 w 447"/>
              <a:gd name="T73" fmla="*/ 2147483647 h 650"/>
              <a:gd name="T74" fmla="*/ 2147483647 w 447"/>
              <a:gd name="T75" fmla="*/ 2147483647 h 650"/>
              <a:gd name="T76" fmla="*/ 2147483647 w 447"/>
              <a:gd name="T77" fmla="*/ 2147483647 h 650"/>
              <a:gd name="T78" fmla="*/ 2147483647 w 447"/>
              <a:gd name="T79" fmla="*/ 2147483647 h 650"/>
              <a:gd name="T80" fmla="*/ 2147483647 w 447"/>
              <a:gd name="T81" fmla="*/ 2147483647 h 650"/>
              <a:gd name="T82" fmla="*/ 2147483647 w 447"/>
              <a:gd name="T83" fmla="*/ 2147483647 h 650"/>
              <a:gd name="T84" fmla="*/ 2147483647 w 447"/>
              <a:gd name="T85" fmla="*/ 2147483647 h 650"/>
              <a:gd name="T86" fmla="*/ 2147483647 w 447"/>
              <a:gd name="T87" fmla="*/ 2147483647 h 650"/>
              <a:gd name="T88" fmla="*/ 2147483647 w 447"/>
              <a:gd name="T89" fmla="*/ 2147483647 h 650"/>
              <a:gd name="T90" fmla="*/ 2147483647 w 447"/>
              <a:gd name="T91" fmla="*/ 0 h 650"/>
              <a:gd name="T92" fmla="*/ 2147483647 w 447"/>
              <a:gd name="T93" fmla="*/ 2147483647 h 650"/>
              <a:gd name="T94" fmla="*/ 2147483647 w 447"/>
              <a:gd name="T95" fmla="*/ 2147483647 h 650"/>
              <a:gd name="T96" fmla="*/ 2147483647 w 447"/>
              <a:gd name="T97" fmla="*/ 2147483647 h 650"/>
              <a:gd name="T98" fmla="*/ 2147483647 w 447"/>
              <a:gd name="T99" fmla="*/ 2147483647 h 650"/>
              <a:gd name="T100" fmla="*/ 2147483647 w 447"/>
              <a:gd name="T101" fmla="*/ 2147483647 h 650"/>
              <a:gd name="T102" fmla="*/ 2147483647 w 447"/>
              <a:gd name="T103" fmla="*/ 2147483647 h 6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47" h="650">
                <a:moveTo>
                  <a:pt x="0" y="408"/>
                </a:moveTo>
                <a:lnTo>
                  <a:pt x="8" y="414"/>
                </a:lnTo>
                <a:lnTo>
                  <a:pt x="20" y="422"/>
                </a:lnTo>
                <a:lnTo>
                  <a:pt x="35" y="435"/>
                </a:lnTo>
                <a:lnTo>
                  <a:pt x="54" y="458"/>
                </a:lnTo>
                <a:lnTo>
                  <a:pt x="79" y="474"/>
                </a:lnTo>
                <a:lnTo>
                  <a:pt x="104" y="487"/>
                </a:lnTo>
                <a:lnTo>
                  <a:pt x="125" y="508"/>
                </a:lnTo>
                <a:lnTo>
                  <a:pt x="142" y="522"/>
                </a:lnTo>
                <a:lnTo>
                  <a:pt x="158" y="533"/>
                </a:lnTo>
                <a:lnTo>
                  <a:pt x="175" y="541"/>
                </a:lnTo>
                <a:lnTo>
                  <a:pt x="186" y="550"/>
                </a:lnTo>
                <a:lnTo>
                  <a:pt x="198" y="558"/>
                </a:lnTo>
                <a:lnTo>
                  <a:pt x="206" y="564"/>
                </a:lnTo>
                <a:lnTo>
                  <a:pt x="213" y="566"/>
                </a:lnTo>
                <a:lnTo>
                  <a:pt x="225" y="570"/>
                </a:lnTo>
                <a:lnTo>
                  <a:pt x="229" y="570"/>
                </a:lnTo>
                <a:lnTo>
                  <a:pt x="234" y="577"/>
                </a:lnTo>
                <a:lnTo>
                  <a:pt x="238" y="583"/>
                </a:lnTo>
                <a:lnTo>
                  <a:pt x="244" y="587"/>
                </a:lnTo>
                <a:lnTo>
                  <a:pt x="248" y="589"/>
                </a:lnTo>
                <a:lnTo>
                  <a:pt x="257" y="593"/>
                </a:lnTo>
                <a:lnTo>
                  <a:pt x="267" y="598"/>
                </a:lnTo>
                <a:lnTo>
                  <a:pt x="279" y="610"/>
                </a:lnTo>
                <a:lnTo>
                  <a:pt x="288" y="623"/>
                </a:lnTo>
                <a:lnTo>
                  <a:pt x="294" y="631"/>
                </a:lnTo>
                <a:lnTo>
                  <a:pt x="302" y="635"/>
                </a:lnTo>
                <a:lnTo>
                  <a:pt x="315" y="641"/>
                </a:lnTo>
                <a:lnTo>
                  <a:pt x="330" y="644"/>
                </a:lnTo>
                <a:lnTo>
                  <a:pt x="340" y="648"/>
                </a:lnTo>
                <a:lnTo>
                  <a:pt x="348" y="650"/>
                </a:lnTo>
                <a:lnTo>
                  <a:pt x="350" y="648"/>
                </a:lnTo>
                <a:lnTo>
                  <a:pt x="350" y="644"/>
                </a:lnTo>
                <a:lnTo>
                  <a:pt x="348" y="641"/>
                </a:lnTo>
                <a:lnTo>
                  <a:pt x="346" y="637"/>
                </a:lnTo>
                <a:lnTo>
                  <a:pt x="342" y="627"/>
                </a:lnTo>
                <a:lnTo>
                  <a:pt x="340" y="621"/>
                </a:lnTo>
                <a:lnTo>
                  <a:pt x="342" y="612"/>
                </a:lnTo>
                <a:lnTo>
                  <a:pt x="344" y="606"/>
                </a:lnTo>
                <a:lnTo>
                  <a:pt x="342" y="600"/>
                </a:lnTo>
                <a:lnTo>
                  <a:pt x="334" y="589"/>
                </a:lnTo>
                <a:lnTo>
                  <a:pt x="340" y="575"/>
                </a:lnTo>
                <a:lnTo>
                  <a:pt x="340" y="570"/>
                </a:lnTo>
                <a:lnTo>
                  <a:pt x="338" y="562"/>
                </a:lnTo>
                <a:lnTo>
                  <a:pt x="332" y="550"/>
                </a:lnTo>
                <a:lnTo>
                  <a:pt x="334" y="541"/>
                </a:lnTo>
                <a:lnTo>
                  <a:pt x="334" y="535"/>
                </a:lnTo>
                <a:lnTo>
                  <a:pt x="328" y="529"/>
                </a:lnTo>
                <a:lnTo>
                  <a:pt x="321" y="522"/>
                </a:lnTo>
                <a:lnTo>
                  <a:pt x="319" y="512"/>
                </a:lnTo>
                <a:lnTo>
                  <a:pt x="315" y="506"/>
                </a:lnTo>
                <a:lnTo>
                  <a:pt x="311" y="500"/>
                </a:lnTo>
                <a:lnTo>
                  <a:pt x="307" y="495"/>
                </a:lnTo>
                <a:lnTo>
                  <a:pt x="298" y="487"/>
                </a:lnTo>
                <a:lnTo>
                  <a:pt x="294" y="481"/>
                </a:lnTo>
                <a:lnTo>
                  <a:pt x="296" y="476"/>
                </a:lnTo>
                <a:lnTo>
                  <a:pt x="296" y="470"/>
                </a:lnTo>
                <a:lnTo>
                  <a:pt x="296" y="466"/>
                </a:lnTo>
                <a:lnTo>
                  <a:pt x="292" y="466"/>
                </a:lnTo>
                <a:lnTo>
                  <a:pt x="277" y="466"/>
                </a:lnTo>
                <a:lnTo>
                  <a:pt x="271" y="466"/>
                </a:lnTo>
                <a:lnTo>
                  <a:pt x="269" y="460"/>
                </a:lnTo>
                <a:lnTo>
                  <a:pt x="271" y="456"/>
                </a:lnTo>
                <a:lnTo>
                  <a:pt x="280" y="454"/>
                </a:lnTo>
                <a:lnTo>
                  <a:pt x="286" y="449"/>
                </a:lnTo>
                <a:lnTo>
                  <a:pt x="290" y="426"/>
                </a:lnTo>
                <a:lnTo>
                  <a:pt x="298" y="403"/>
                </a:lnTo>
                <a:lnTo>
                  <a:pt x="302" y="401"/>
                </a:lnTo>
                <a:lnTo>
                  <a:pt x="307" y="401"/>
                </a:lnTo>
                <a:lnTo>
                  <a:pt x="309" y="397"/>
                </a:lnTo>
                <a:lnTo>
                  <a:pt x="313" y="393"/>
                </a:lnTo>
                <a:lnTo>
                  <a:pt x="302" y="389"/>
                </a:lnTo>
                <a:lnTo>
                  <a:pt x="290" y="383"/>
                </a:lnTo>
                <a:lnTo>
                  <a:pt x="286" y="376"/>
                </a:lnTo>
                <a:lnTo>
                  <a:pt x="282" y="372"/>
                </a:lnTo>
                <a:lnTo>
                  <a:pt x="279" y="368"/>
                </a:lnTo>
                <a:lnTo>
                  <a:pt x="275" y="366"/>
                </a:lnTo>
                <a:lnTo>
                  <a:pt x="265" y="364"/>
                </a:lnTo>
                <a:lnTo>
                  <a:pt x="259" y="360"/>
                </a:lnTo>
                <a:lnTo>
                  <a:pt x="254" y="349"/>
                </a:lnTo>
                <a:lnTo>
                  <a:pt x="252" y="337"/>
                </a:lnTo>
                <a:lnTo>
                  <a:pt x="250" y="324"/>
                </a:lnTo>
                <a:lnTo>
                  <a:pt x="250" y="312"/>
                </a:lnTo>
                <a:lnTo>
                  <a:pt x="244" y="299"/>
                </a:lnTo>
                <a:lnTo>
                  <a:pt x="244" y="287"/>
                </a:lnTo>
                <a:lnTo>
                  <a:pt x="246" y="282"/>
                </a:lnTo>
                <a:lnTo>
                  <a:pt x="250" y="278"/>
                </a:lnTo>
                <a:lnTo>
                  <a:pt x="259" y="270"/>
                </a:lnTo>
                <a:lnTo>
                  <a:pt x="271" y="261"/>
                </a:lnTo>
                <a:lnTo>
                  <a:pt x="273" y="253"/>
                </a:lnTo>
                <a:lnTo>
                  <a:pt x="273" y="241"/>
                </a:lnTo>
                <a:lnTo>
                  <a:pt x="271" y="232"/>
                </a:lnTo>
                <a:lnTo>
                  <a:pt x="265" y="226"/>
                </a:lnTo>
                <a:lnTo>
                  <a:pt x="252" y="220"/>
                </a:lnTo>
                <a:lnTo>
                  <a:pt x="234" y="215"/>
                </a:lnTo>
                <a:lnTo>
                  <a:pt x="225" y="211"/>
                </a:lnTo>
                <a:lnTo>
                  <a:pt x="215" y="207"/>
                </a:lnTo>
                <a:lnTo>
                  <a:pt x="204" y="197"/>
                </a:lnTo>
                <a:lnTo>
                  <a:pt x="194" y="186"/>
                </a:lnTo>
                <a:lnTo>
                  <a:pt x="185" y="168"/>
                </a:lnTo>
                <a:lnTo>
                  <a:pt x="179" y="153"/>
                </a:lnTo>
                <a:lnTo>
                  <a:pt x="177" y="140"/>
                </a:lnTo>
                <a:lnTo>
                  <a:pt x="179" y="130"/>
                </a:lnTo>
                <a:lnTo>
                  <a:pt x="192" y="130"/>
                </a:lnTo>
                <a:lnTo>
                  <a:pt x="202" y="126"/>
                </a:lnTo>
                <a:lnTo>
                  <a:pt x="206" y="124"/>
                </a:lnTo>
                <a:lnTo>
                  <a:pt x="208" y="122"/>
                </a:lnTo>
                <a:lnTo>
                  <a:pt x="209" y="117"/>
                </a:lnTo>
                <a:lnTo>
                  <a:pt x="211" y="111"/>
                </a:lnTo>
                <a:lnTo>
                  <a:pt x="211" y="107"/>
                </a:lnTo>
                <a:lnTo>
                  <a:pt x="209" y="103"/>
                </a:lnTo>
                <a:lnTo>
                  <a:pt x="208" y="99"/>
                </a:lnTo>
                <a:lnTo>
                  <a:pt x="202" y="97"/>
                </a:lnTo>
                <a:lnTo>
                  <a:pt x="192" y="92"/>
                </a:lnTo>
                <a:lnTo>
                  <a:pt x="181" y="86"/>
                </a:lnTo>
                <a:lnTo>
                  <a:pt x="175" y="82"/>
                </a:lnTo>
                <a:lnTo>
                  <a:pt x="169" y="80"/>
                </a:lnTo>
                <a:lnTo>
                  <a:pt x="165" y="80"/>
                </a:lnTo>
                <a:lnTo>
                  <a:pt x="162" y="82"/>
                </a:lnTo>
                <a:lnTo>
                  <a:pt x="156" y="88"/>
                </a:lnTo>
                <a:lnTo>
                  <a:pt x="150" y="92"/>
                </a:lnTo>
                <a:lnTo>
                  <a:pt x="144" y="84"/>
                </a:lnTo>
                <a:lnTo>
                  <a:pt x="140" y="78"/>
                </a:lnTo>
                <a:lnTo>
                  <a:pt x="131" y="76"/>
                </a:lnTo>
                <a:lnTo>
                  <a:pt x="121" y="74"/>
                </a:lnTo>
                <a:lnTo>
                  <a:pt x="115" y="72"/>
                </a:lnTo>
                <a:lnTo>
                  <a:pt x="112" y="71"/>
                </a:lnTo>
                <a:lnTo>
                  <a:pt x="110" y="65"/>
                </a:lnTo>
                <a:lnTo>
                  <a:pt x="108" y="59"/>
                </a:lnTo>
                <a:lnTo>
                  <a:pt x="87" y="86"/>
                </a:lnTo>
                <a:lnTo>
                  <a:pt x="79" y="96"/>
                </a:lnTo>
                <a:lnTo>
                  <a:pt x="69" y="101"/>
                </a:lnTo>
                <a:lnTo>
                  <a:pt x="56" y="107"/>
                </a:lnTo>
                <a:lnTo>
                  <a:pt x="50" y="109"/>
                </a:lnTo>
                <a:lnTo>
                  <a:pt x="46" y="111"/>
                </a:lnTo>
                <a:lnTo>
                  <a:pt x="43" y="115"/>
                </a:lnTo>
                <a:lnTo>
                  <a:pt x="41" y="119"/>
                </a:lnTo>
                <a:lnTo>
                  <a:pt x="41" y="130"/>
                </a:lnTo>
                <a:lnTo>
                  <a:pt x="44" y="142"/>
                </a:lnTo>
                <a:lnTo>
                  <a:pt x="48" y="153"/>
                </a:lnTo>
                <a:lnTo>
                  <a:pt x="56" y="165"/>
                </a:lnTo>
                <a:lnTo>
                  <a:pt x="60" y="178"/>
                </a:lnTo>
                <a:lnTo>
                  <a:pt x="66" y="191"/>
                </a:lnTo>
                <a:lnTo>
                  <a:pt x="66" y="199"/>
                </a:lnTo>
                <a:lnTo>
                  <a:pt x="66" y="209"/>
                </a:lnTo>
                <a:lnTo>
                  <a:pt x="66" y="218"/>
                </a:lnTo>
                <a:lnTo>
                  <a:pt x="64" y="228"/>
                </a:lnTo>
                <a:lnTo>
                  <a:pt x="58" y="238"/>
                </a:lnTo>
                <a:lnTo>
                  <a:pt x="50" y="243"/>
                </a:lnTo>
                <a:lnTo>
                  <a:pt x="41" y="247"/>
                </a:lnTo>
                <a:lnTo>
                  <a:pt x="31" y="251"/>
                </a:lnTo>
                <a:lnTo>
                  <a:pt x="21" y="257"/>
                </a:lnTo>
                <a:lnTo>
                  <a:pt x="16" y="262"/>
                </a:lnTo>
                <a:lnTo>
                  <a:pt x="14" y="264"/>
                </a:lnTo>
                <a:lnTo>
                  <a:pt x="12" y="268"/>
                </a:lnTo>
                <a:lnTo>
                  <a:pt x="12" y="274"/>
                </a:lnTo>
                <a:lnTo>
                  <a:pt x="12" y="280"/>
                </a:lnTo>
                <a:lnTo>
                  <a:pt x="14" y="286"/>
                </a:lnTo>
                <a:lnTo>
                  <a:pt x="16" y="289"/>
                </a:lnTo>
                <a:lnTo>
                  <a:pt x="20" y="293"/>
                </a:lnTo>
                <a:lnTo>
                  <a:pt x="23" y="295"/>
                </a:lnTo>
                <a:lnTo>
                  <a:pt x="33" y="295"/>
                </a:lnTo>
                <a:lnTo>
                  <a:pt x="44" y="295"/>
                </a:lnTo>
                <a:lnTo>
                  <a:pt x="54" y="293"/>
                </a:lnTo>
                <a:lnTo>
                  <a:pt x="64" y="293"/>
                </a:lnTo>
                <a:lnTo>
                  <a:pt x="68" y="293"/>
                </a:lnTo>
                <a:lnTo>
                  <a:pt x="69" y="293"/>
                </a:lnTo>
                <a:lnTo>
                  <a:pt x="71" y="295"/>
                </a:lnTo>
                <a:lnTo>
                  <a:pt x="71" y="299"/>
                </a:lnTo>
                <a:lnTo>
                  <a:pt x="69" y="322"/>
                </a:lnTo>
                <a:lnTo>
                  <a:pt x="68" y="345"/>
                </a:lnTo>
                <a:lnTo>
                  <a:pt x="60" y="349"/>
                </a:lnTo>
                <a:lnTo>
                  <a:pt x="54" y="355"/>
                </a:lnTo>
                <a:lnTo>
                  <a:pt x="48" y="362"/>
                </a:lnTo>
                <a:lnTo>
                  <a:pt x="44" y="370"/>
                </a:lnTo>
                <a:lnTo>
                  <a:pt x="41" y="380"/>
                </a:lnTo>
                <a:lnTo>
                  <a:pt x="35" y="387"/>
                </a:lnTo>
                <a:lnTo>
                  <a:pt x="31" y="393"/>
                </a:lnTo>
                <a:lnTo>
                  <a:pt x="25" y="397"/>
                </a:lnTo>
                <a:lnTo>
                  <a:pt x="14" y="404"/>
                </a:lnTo>
                <a:lnTo>
                  <a:pt x="0" y="408"/>
                </a:lnTo>
                <a:close/>
                <a:moveTo>
                  <a:pt x="415" y="9"/>
                </a:moveTo>
                <a:lnTo>
                  <a:pt x="421" y="3"/>
                </a:lnTo>
                <a:lnTo>
                  <a:pt x="428" y="0"/>
                </a:lnTo>
                <a:lnTo>
                  <a:pt x="438" y="0"/>
                </a:lnTo>
                <a:lnTo>
                  <a:pt x="447" y="0"/>
                </a:lnTo>
                <a:lnTo>
                  <a:pt x="440" y="5"/>
                </a:lnTo>
                <a:lnTo>
                  <a:pt x="432" y="7"/>
                </a:lnTo>
                <a:lnTo>
                  <a:pt x="424" y="9"/>
                </a:lnTo>
                <a:lnTo>
                  <a:pt x="415" y="9"/>
                </a:lnTo>
                <a:close/>
                <a:moveTo>
                  <a:pt x="348" y="32"/>
                </a:moveTo>
                <a:lnTo>
                  <a:pt x="350" y="38"/>
                </a:lnTo>
                <a:lnTo>
                  <a:pt x="355" y="40"/>
                </a:lnTo>
                <a:lnTo>
                  <a:pt x="361" y="40"/>
                </a:lnTo>
                <a:lnTo>
                  <a:pt x="367" y="40"/>
                </a:lnTo>
                <a:lnTo>
                  <a:pt x="374" y="38"/>
                </a:lnTo>
                <a:lnTo>
                  <a:pt x="382" y="38"/>
                </a:lnTo>
                <a:lnTo>
                  <a:pt x="390" y="40"/>
                </a:lnTo>
                <a:lnTo>
                  <a:pt x="396" y="42"/>
                </a:lnTo>
                <a:lnTo>
                  <a:pt x="394" y="44"/>
                </a:lnTo>
                <a:lnTo>
                  <a:pt x="394" y="48"/>
                </a:lnTo>
                <a:lnTo>
                  <a:pt x="378" y="48"/>
                </a:lnTo>
                <a:lnTo>
                  <a:pt x="361" y="48"/>
                </a:lnTo>
                <a:lnTo>
                  <a:pt x="353" y="46"/>
                </a:lnTo>
                <a:lnTo>
                  <a:pt x="348" y="46"/>
                </a:lnTo>
                <a:lnTo>
                  <a:pt x="342" y="44"/>
                </a:lnTo>
                <a:lnTo>
                  <a:pt x="338" y="40"/>
                </a:lnTo>
                <a:lnTo>
                  <a:pt x="344" y="36"/>
                </a:lnTo>
                <a:lnTo>
                  <a:pt x="348" y="3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Freeform 65"/>
          <p:cNvSpPr>
            <a:spLocks noChangeAspect="1" noEditPoints="1"/>
          </p:cNvSpPr>
          <p:nvPr/>
        </p:nvSpPr>
        <p:spPr bwMode="auto">
          <a:xfrm>
            <a:off x="5062068" y="3871147"/>
            <a:ext cx="489103" cy="941417"/>
          </a:xfrm>
          <a:custGeom>
            <a:avLst/>
            <a:gdLst>
              <a:gd name="T0" fmla="*/ 2147483647 w 501"/>
              <a:gd name="T1" fmla="*/ 2147483647 h 998"/>
              <a:gd name="T2" fmla="*/ 2147483647 w 501"/>
              <a:gd name="T3" fmla="*/ 2147483647 h 998"/>
              <a:gd name="T4" fmla="*/ 2147483647 w 501"/>
              <a:gd name="T5" fmla="*/ 2147483647 h 998"/>
              <a:gd name="T6" fmla="*/ 2147483647 w 501"/>
              <a:gd name="T7" fmla="*/ 2147483647 h 998"/>
              <a:gd name="T8" fmla="*/ 2147483647 w 501"/>
              <a:gd name="T9" fmla="*/ 2147483647 h 998"/>
              <a:gd name="T10" fmla="*/ 2147483647 w 501"/>
              <a:gd name="T11" fmla="*/ 2147483647 h 998"/>
              <a:gd name="T12" fmla="*/ 2147483647 w 501"/>
              <a:gd name="T13" fmla="*/ 2147483647 h 998"/>
              <a:gd name="T14" fmla="*/ 2147483647 w 501"/>
              <a:gd name="T15" fmla="*/ 2147483647 h 998"/>
              <a:gd name="T16" fmla="*/ 2147483647 w 501"/>
              <a:gd name="T17" fmla="*/ 2147483647 h 998"/>
              <a:gd name="T18" fmla="*/ 2147483647 w 501"/>
              <a:gd name="T19" fmla="*/ 2147483647 h 998"/>
              <a:gd name="T20" fmla="*/ 2147483647 w 501"/>
              <a:gd name="T21" fmla="*/ 2147483647 h 998"/>
              <a:gd name="T22" fmla="*/ 2147483647 w 501"/>
              <a:gd name="T23" fmla="*/ 2147483647 h 998"/>
              <a:gd name="T24" fmla="*/ 2147483647 w 501"/>
              <a:gd name="T25" fmla="*/ 2147483647 h 998"/>
              <a:gd name="T26" fmla="*/ 2147483647 w 501"/>
              <a:gd name="T27" fmla="*/ 2147483647 h 998"/>
              <a:gd name="T28" fmla="*/ 2147483647 w 501"/>
              <a:gd name="T29" fmla="*/ 2147483647 h 998"/>
              <a:gd name="T30" fmla="*/ 2147483647 w 501"/>
              <a:gd name="T31" fmla="*/ 2147483647 h 998"/>
              <a:gd name="T32" fmla="*/ 2147483647 w 501"/>
              <a:gd name="T33" fmla="*/ 2147483647 h 998"/>
              <a:gd name="T34" fmla="*/ 2147483647 w 501"/>
              <a:gd name="T35" fmla="*/ 2147483647 h 998"/>
              <a:gd name="T36" fmla="*/ 2147483647 w 501"/>
              <a:gd name="T37" fmla="*/ 2147483647 h 998"/>
              <a:gd name="T38" fmla="*/ 2147483647 w 501"/>
              <a:gd name="T39" fmla="*/ 2147483647 h 998"/>
              <a:gd name="T40" fmla="*/ 2147483647 w 501"/>
              <a:gd name="T41" fmla="*/ 2147483647 h 998"/>
              <a:gd name="T42" fmla="*/ 2147483647 w 501"/>
              <a:gd name="T43" fmla="*/ 2147483647 h 998"/>
              <a:gd name="T44" fmla="*/ 2147483647 w 501"/>
              <a:gd name="T45" fmla="*/ 2147483647 h 998"/>
              <a:gd name="T46" fmla="*/ 2147483647 w 501"/>
              <a:gd name="T47" fmla="*/ 2147483647 h 998"/>
              <a:gd name="T48" fmla="*/ 2147483647 w 501"/>
              <a:gd name="T49" fmla="*/ 2147483647 h 998"/>
              <a:gd name="T50" fmla="*/ 2147483647 w 501"/>
              <a:gd name="T51" fmla="*/ 2147483647 h 998"/>
              <a:gd name="T52" fmla="*/ 2147483647 w 501"/>
              <a:gd name="T53" fmla="*/ 2147483647 h 998"/>
              <a:gd name="T54" fmla="*/ 2147483647 w 501"/>
              <a:gd name="T55" fmla="*/ 2147483647 h 998"/>
              <a:gd name="T56" fmla="*/ 2147483647 w 501"/>
              <a:gd name="T57" fmla="*/ 2147483647 h 998"/>
              <a:gd name="T58" fmla="*/ 2147483647 w 501"/>
              <a:gd name="T59" fmla="*/ 2147483647 h 998"/>
              <a:gd name="T60" fmla="*/ 2147483647 w 501"/>
              <a:gd name="T61" fmla="*/ 2147483647 h 998"/>
              <a:gd name="T62" fmla="*/ 2147483647 w 501"/>
              <a:gd name="T63" fmla="*/ 2147483647 h 998"/>
              <a:gd name="T64" fmla="*/ 2147483647 w 501"/>
              <a:gd name="T65" fmla="*/ 2147483647 h 998"/>
              <a:gd name="T66" fmla="*/ 2147483647 w 501"/>
              <a:gd name="T67" fmla="*/ 2147483647 h 998"/>
              <a:gd name="T68" fmla="*/ 2147483647 w 501"/>
              <a:gd name="T69" fmla="*/ 2147483647 h 998"/>
              <a:gd name="T70" fmla="*/ 2147483647 w 501"/>
              <a:gd name="T71" fmla="*/ 2147483647 h 998"/>
              <a:gd name="T72" fmla="*/ 2147483647 w 501"/>
              <a:gd name="T73" fmla="*/ 2147483647 h 998"/>
              <a:gd name="T74" fmla="*/ 2147483647 w 501"/>
              <a:gd name="T75" fmla="*/ 2147483647 h 998"/>
              <a:gd name="T76" fmla="*/ 2147483647 w 501"/>
              <a:gd name="T77" fmla="*/ 2147483647 h 998"/>
              <a:gd name="T78" fmla="*/ 2147483647 w 501"/>
              <a:gd name="T79" fmla="*/ 2147483647 h 998"/>
              <a:gd name="T80" fmla="*/ 2147483647 w 501"/>
              <a:gd name="T81" fmla="*/ 2147483647 h 998"/>
              <a:gd name="T82" fmla="*/ 2147483647 w 501"/>
              <a:gd name="T83" fmla="*/ 2147483647 h 998"/>
              <a:gd name="T84" fmla="*/ 2147483647 w 501"/>
              <a:gd name="T85" fmla="*/ 2147483647 h 998"/>
              <a:gd name="T86" fmla="*/ 2147483647 w 501"/>
              <a:gd name="T87" fmla="*/ 2147483647 h 998"/>
              <a:gd name="T88" fmla="*/ 2147483647 w 501"/>
              <a:gd name="T89" fmla="*/ 2147483647 h 998"/>
              <a:gd name="T90" fmla="*/ 2147483647 w 501"/>
              <a:gd name="T91" fmla="*/ 2147483647 h 998"/>
              <a:gd name="T92" fmla="*/ 2147483647 w 501"/>
              <a:gd name="T93" fmla="*/ 2147483647 h 998"/>
              <a:gd name="T94" fmla="*/ 2147483647 w 501"/>
              <a:gd name="T95" fmla="*/ 2147483647 h 998"/>
              <a:gd name="T96" fmla="*/ 2147483647 w 501"/>
              <a:gd name="T97" fmla="*/ 2147483647 h 998"/>
              <a:gd name="T98" fmla="*/ 2147483647 w 501"/>
              <a:gd name="T99" fmla="*/ 2147483647 h 998"/>
              <a:gd name="T100" fmla="*/ 2147483647 w 501"/>
              <a:gd name="T101" fmla="*/ 2147483647 h 998"/>
              <a:gd name="T102" fmla="*/ 0 w 501"/>
              <a:gd name="T103" fmla="*/ 2147483647 h 998"/>
              <a:gd name="T104" fmla="*/ 2147483647 w 501"/>
              <a:gd name="T105" fmla="*/ 2147483647 h 998"/>
              <a:gd name="T106" fmla="*/ 2147483647 w 501"/>
              <a:gd name="T107" fmla="*/ 2147483647 h 998"/>
              <a:gd name="T108" fmla="*/ 2147483647 w 501"/>
              <a:gd name="T109" fmla="*/ 2147483647 h 998"/>
              <a:gd name="T110" fmla="*/ 2147483647 w 501"/>
              <a:gd name="T111" fmla="*/ 2147483647 h 998"/>
              <a:gd name="T112" fmla="*/ 2147483647 w 501"/>
              <a:gd name="T113" fmla="*/ 2147483647 h 998"/>
              <a:gd name="T114" fmla="*/ 2147483647 w 501"/>
              <a:gd name="T115" fmla="*/ 2147483647 h 998"/>
              <a:gd name="T116" fmla="*/ 2147483647 w 501"/>
              <a:gd name="T117" fmla="*/ 2147483647 h 998"/>
              <a:gd name="T118" fmla="*/ 2147483647 w 501"/>
              <a:gd name="T119" fmla="*/ 2147483647 h 998"/>
              <a:gd name="T120" fmla="*/ 2147483647 w 501"/>
              <a:gd name="T121" fmla="*/ 2147483647 h 99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01" h="998">
                <a:moveTo>
                  <a:pt x="198" y="440"/>
                </a:moveTo>
                <a:lnTo>
                  <a:pt x="198" y="434"/>
                </a:lnTo>
                <a:lnTo>
                  <a:pt x="200" y="428"/>
                </a:lnTo>
                <a:lnTo>
                  <a:pt x="201" y="426"/>
                </a:lnTo>
                <a:lnTo>
                  <a:pt x="205" y="425"/>
                </a:lnTo>
                <a:lnTo>
                  <a:pt x="209" y="425"/>
                </a:lnTo>
                <a:lnTo>
                  <a:pt x="211" y="425"/>
                </a:lnTo>
                <a:lnTo>
                  <a:pt x="215" y="426"/>
                </a:lnTo>
                <a:lnTo>
                  <a:pt x="217" y="430"/>
                </a:lnTo>
                <a:lnTo>
                  <a:pt x="221" y="426"/>
                </a:lnTo>
                <a:lnTo>
                  <a:pt x="221" y="423"/>
                </a:lnTo>
                <a:lnTo>
                  <a:pt x="219" y="421"/>
                </a:lnTo>
                <a:lnTo>
                  <a:pt x="215" y="419"/>
                </a:lnTo>
                <a:lnTo>
                  <a:pt x="203" y="417"/>
                </a:lnTo>
                <a:lnTo>
                  <a:pt x="198" y="417"/>
                </a:lnTo>
                <a:lnTo>
                  <a:pt x="184" y="403"/>
                </a:lnTo>
                <a:lnTo>
                  <a:pt x="178" y="396"/>
                </a:lnTo>
                <a:lnTo>
                  <a:pt x="177" y="388"/>
                </a:lnTo>
                <a:lnTo>
                  <a:pt x="175" y="384"/>
                </a:lnTo>
                <a:lnTo>
                  <a:pt x="167" y="378"/>
                </a:lnTo>
                <a:lnTo>
                  <a:pt x="161" y="377"/>
                </a:lnTo>
                <a:lnTo>
                  <a:pt x="157" y="373"/>
                </a:lnTo>
                <a:lnTo>
                  <a:pt x="152" y="363"/>
                </a:lnTo>
                <a:lnTo>
                  <a:pt x="159" y="350"/>
                </a:lnTo>
                <a:lnTo>
                  <a:pt x="177" y="315"/>
                </a:lnTo>
                <a:lnTo>
                  <a:pt x="182" y="315"/>
                </a:lnTo>
                <a:lnTo>
                  <a:pt x="190" y="317"/>
                </a:lnTo>
                <a:lnTo>
                  <a:pt x="200" y="313"/>
                </a:lnTo>
                <a:lnTo>
                  <a:pt x="203" y="313"/>
                </a:lnTo>
                <a:lnTo>
                  <a:pt x="203" y="319"/>
                </a:lnTo>
                <a:lnTo>
                  <a:pt x="200" y="325"/>
                </a:lnTo>
                <a:lnTo>
                  <a:pt x="198" y="329"/>
                </a:lnTo>
                <a:lnTo>
                  <a:pt x="194" y="330"/>
                </a:lnTo>
                <a:lnTo>
                  <a:pt x="194" y="340"/>
                </a:lnTo>
                <a:lnTo>
                  <a:pt x="196" y="352"/>
                </a:lnTo>
                <a:lnTo>
                  <a:pt x="198" y="363"/>
                </a:lnTo>
                <a:lnTo>
                  <a:pt x="203" y="371"/>
                </a:lnTo>
                <a:lnTo>
                  <a:pt x="209" y="378"/>
                </a:lnTo>
                <a:lnTo>
                  <a:pt x="213" y="384"/>
                </a:lnTo>
                <a:lnTo>
                  <a:pt x="219" y="386"/>
                </a:lnTo>
                <a:lnTo>
                  <a:pt x="226" y="390"/>
                </a:lnTo>
                <a:lnTo>
                  <a:pt x="232" y="400"/>
                </a:lnTo>
                <a:lnTo>
                  <a:pt x="240" y="407"/>
                </a:lnTo>
                <a:lnTo>
                  <a:pt x="249" y="413"/>
                </a:lnTo>
                <a:lnTo>
                  <a:pt x="261" y="417"/>
                </a:lnTo>
                <a:lnTo>
                  <a:pt x="265" y="423"/>
                </a:lnTo>
                <a:lnTo>
                  <a:pt x="265" y="428"/>
                </a:lnTo>
                <a:lnTo>
                  <a:pt x="265" y="436"/>
                </a:lnTo>
                <a:lnTo>
                  <a:pt x="265" y="440"/>
                </a:lnTo>
                <a:lnTo>
                  <a:pt x="267" y="442"/>
                </a:lnTo>
                <a:lnTo>
                  <a:pt x="272" y="440"/>
                </a:lnTo>
                <a:lnTo>
                  <a:pt x="274" y="438"/>
                </a:lnTo>
                <a:lnTo>
                  <a:pt x="276" y="440"/>
                </a:lnTo>
                <a:lnTo>
                  <a:pt x="278" y="440"/>
                </a:lnTo>
                <a:lnTo>
                  <a:pt x="280" y="444"/>
                </a:lnTo>
                <a:lnTo>
                  <a:pt x="282" y="449"/>
                </a:lnTo>
                <a:lnTo>
                  <a:pt x="282" y="453"/>
                </a:lnTo>
                <a:lnTo>
                  <a:pt x="280" y="457"/>
                </a:lnTo>
                <a:lnTo>
                  <a:pt x="280" y="461"/>
                </a:lnTo>
                <a:lnTo>
                  <a:pt x="274" y="469"/>
                </a:lnTo>
                <a:lnTo>
                  <a:pt x="269" y="476"/>
                </a:lnTo>
                <a:lnTo>
                  <a:pt x="267" y="501"/>
                </a:lnTo>
                <a:lnTo>
                  <a:pt x="267" y="528"/>
                </a:lnTo>
                <a:lnTo>
                  <a:pt x="272" y="538"/>
                </a:lnTo>
                <a:lnTo>
                  <a:pt x="278" y="547"/>
                </a:lnTo>
                <a:lnTo>
                  <a:pt x="282" y="555"/>
                </a:lnTo>
                <a:lnTo>
                  <a:pt x="284" y="565"/>
                </a:lnTo>
                <a:lnTo>
                  <a:pt x="290" y="588"/>
                </a:lnTo>
                <a:lnTo>
                  <a:pt x="292" y="613"/>
                </a:lnTo>
                <a:lnTo>
                  <a:pt x="292" y="638"/>
                </a:lnTo>
                <a:lnTo>
                  <a:pt x="294" y="661"/>
                </a:lnTo>
                <a:lnTo>
                  <a:pt x="307" y="682"/>
                </a:lnTo>
                <a:lnTo>
                  <a:pt x="319" y="703"/>
                </a:lnTo>
                <a:lnTo>
                  <a:pt x="322" y="735"/>
                </a:lnTo>
                <a:lnTo>
                  <a:pt x="326" y="755"/>
                </a:lnTo>
                <a:lnTo>
                  <a:pt x="330" y="766"/>
                </a:lnTo>
                <a:lnTo>
                  <a:pt x="332" y="780"/>
                </a:lnTo>
                <a:lnTo>
                  <a:pt x="324" y="793"/>
                </a:lnTo>
                <a:lnTo>
                  <a:pt x="320" y="806"/>
                </a:lnTo>
                <a:lnTo>
                  <a:pt x="320" y="816"/>
                </a:lnTo>
                <a:lnTo>
                  <a:pt x="319" y="826"/>
                </a:lnTo>
                <a:lnTo>
                  <a:pt x="311" y="829"/>
                </a:lnTo>
                <a:lnTo>
                  <a:pt x="301" y="831"/>
                </a:lnTo>
                <a:lnTo>
                  <a:pt x="299" y="835"/>
                </a:lnTo>
                <a:lnTo>
                  <a:pt x="301" y="839"/>
                </a:lnTo>
                <a:lnTo>
                  <a:pt x="303" y="843"/>
                </a:lnTo>
                <a:lnTo>
                  <a:pt x="307" y="847"/>
                </a:lnTo>
                <a:lnTo>
                  <a:pt x="317" y="851"/>
                </a:lnTo>
                <a:lnTo>
                  <a:pt x="330" y="854"/>
                </a:lnTo>
                <a:lnTo>
                  <a:pt x="332" y="860"/>
                </a:lnTo>
                <a:lnTo>
                  <a:pt x="332" y="868"/>
                </a:lnTo>
                <a:lnTo>
                  <a:pt x="334" y="872"/>
                </a:lnTo>
                <a:lnTo>
                  <a:pt x="334" y="876"/>
                </a:lnTo>
                <a:lnTo>
                  <a:pt x="338" y="879"/>
                </a:lnTo>
                <a:lnTo>
                  <a:pt x="342" y="883"/>
                </a:lnTo>
                <a:lnTo>
                  <a:pt x="340" y="891"/>
                </a:lnTo>
                <a:lnTo>
                  <a:pt x="340" y="897"/>
                </a:lnTo>
                <a:lnTo>
                  <a:pt x="342" y="904"/>
                </a:lnTo>
                <a:lnTo>
                  <a:pt x="345" y="910"/>
                </a:lnTo>
                <a:lnTo>
                  <a:pt x="345" y="916"/>
                </a:lnTo>
                <a:lnTo>
                  <a:pt x="345" y="923"/>
                </a:lnTo>
                <a:lnTo>
                  <a:pt x="347" y="931"/>
                </a:lnTo>
                <a:lnTo>
                  <a:pt x="351" y="939"/>
                </a:lnTo>
                <a:lnTo>
                  <a:pt x="368" y="962"/>
                </a:lnTo>
                <a:lnTo>
                  <a:pt x="384" y="989"/>
                </a:lnTo>
                <a:lnTo>
                  <a:pt x="390" y="994"/>
                </a:lnTo>
                <a:lnTo>
                  <a:pt x="393" y="998"/>
                </a:lnTo>
                <a:lnTo>
                  <a:pt x="407" y="994"/>
                </a:lnTo>
                <a:lnTo>
                  <a:pt x="418" y="987"/>
                </a:lnTo>
                <a:lnTo>
                  <a:pt x="424" y="983"/>
                </a:lnTo>
                <a:lnTo>
                  <a:pt x="428" y="977"/>
                </a:lnTo>
                <a:lnTo>
                  <a:pt x="434" y="970"/>
                </a:lnTo>
                <a:lnTo>
                  <a:pt x="437" y="960"/>
                </a:lnTo>
                <a:lnTo>
                  <a:pt x="441" y="952"/>
                </a:lnTo>
                <a:lnTo>
                  <a:pt x="447" y="945"/>
                </a:lnTo>
                <a:lnTo>
                  <a:pt x="453" y="939"/>
                </a:lnTo>
                <a:lnTo>
                  <a:pt x="461" y="935"/>
                </a:lnTo>
                <a:lnTo>
                  <a:pt x="462" y="912"/>
                </a:lnTo>
                <a:lnTo>
                  <a:pt x="464" y="889"/>
                </a:lnTo>
                <a:lnTo>
                  <a:pt x="464" y="885"/>
                </a:lnTo>
                <a:lnTo>
                  <a:pt x="462" y="883"/>
                </a:lnTo>
                <a:lnTo>
                  <a:pt x="461" y="883"/>
                </a:lnTo>
                <a:lnTo>
                  <a:pt x="457" y="883"/>
                </a:lnTo>
                <a:lnTo>
                  <a:pt x="447" y="883"/>
                </a:lnTo>
                <a:lnTo>
                  <a:pt x="437" y="885"/>
                </a:lnTo>
                <a:lnTo>
                  <a:pt x="426" y="885"/>
                </a:lnTo>
                <a:lnTo>
                  <a:pt x="416" y="885"/>
                </a:lnTo>
                <a:lnTo>
                  <a:pt x="413" y="883"/>
                </a:lnTo>
                <a:lnTo>
                  <a:pt x="409" y="879"/>
                </a:lnTo>
                <a:lnTo>
                  <a:pt x="407" y="876"/>
                </a:lnTo>
                <a:lnTo>
                  <a:pt x="405" y="870"/>
                </a:lnTo>
                <a:lnTo>
                  <a:pt x="405" y="864"/>
                </a:lnTo>
                <a:lnTo>
                  <a:pt x="405" y="858"/>
                </a:lnTo>
                <a:lnTo>
                  <a:pt x="407" y="854"/>
                </a:lnTo>
                <a:lnTo>
                  <a:pt x="409" y="852"/>
                </a:lnTo>
                <a:lnTo>
                  <a:pt x="414" y="847"/>
                </a:lnTo>
                <a:lnTo>
                  <a:pt x="424" y="841"/>
                </a:lnTo>
                <a:lnTo>
                  <a:pt x="434" y="837"/>
                </a:lnTo>
                <a:lnTo>
                  <a:pt x="443" y="833"/>
                </a:lnTo>
                <a:lnTo>
                  <a:pt x="451" y="828"/>
                </a:lnTo>
                <a:lnTo>
                  <a:pt x="457" y="818"/>
                </a:lnTo>
                <a:lnTo>
                  <a:pt x="459" y="808"/>
                </a:lnTo>
                <a:lnTo>
                  <a:pt x="459" y="799"/>
                </a:lnTo>
                <a:lnTo>
                  <a:pt x="459" y="789"/>
                </a:lnTo>
                <a:lnTo>
                  <a:pt x="459" y="781"/>
                </a:lnTo>
                <a:lnTo>
                  <a:pt x="453" y="768"/>
                </a:lnTo>
                <a:lnTo>
                  <a:pt x="449" y="755"/>
                </a:lnTo>
                <a:lnTo>
                  <a:pt x="441" y="743"/>
                </a:lnTo>
                <a:lnTo>
                  <a:pt x="437" y="732"/>
                </a:lnTo>
                <a:lnTo>
                  <a:pt x="434" y="720"/>
                </a:lnTo>
                <a:lnTo>
                  <a:pt x="434" y="709"/>
                </a:lnTo>
                <a:lnTo>
                  <a:pt x="436" y="705"/>
                </a:lnTo>
                <a:lnTo>
                  <a:pt x="439" y="701"/>
                </a:lnTo>
                <a:lnTo>
                  <a:pt x="443" y="699"/>
                </a:lnTo>
                <a:lnTo>
                  <a:pt x="449" y="697"/>
                </a:lnTo>
                <a:lnTo>
                  <a:pt x="462" y="691"/>
                </a:lnTo>
                <a:lnTo>
                  <a:pt x="472" y="686"/>
                </a:lnTo>
                <a:lnTo>
                  <a:pt x="480" y="676"/>
                </a:lnTo>
                <a:lnTo>
                  <a:pt x="501" y="649"/>
                </a:lnTo>
                <a:lnTo>
                  <a:pt x="499" y="643"/>
                </a:lnTo>
                <a:lnTo>
                  <a:pt x="499" y="638"/>
                </a:lnTo>
                <a:lnTo>
                  <a:pt x="499" y="628"/>
                </a:lnTo>
                <a:lnTo>
                  <a:pt x="497" y="620"/>
                </a:lnTo>
                <a:lnTo>
                  <a:pt x="493" y="616"/>
                </a:lnTo>
                <a:lnTo>
                  <a:pt x="489" y="615"/>
                </a:lnTo>
                <a:lnTo>
                  <a:pt x="482" y="615"/>
                </a:lnTo>
                <a:lnTo>
                  <a:pt x="476" y="616"/>
                </a:lnTo>
                <a:lnTo>
                  <a:pt x="468" y="622"/>
                </a:lnTo>
                <a:lnTo>
                  <a:pt x="462" y="628"/>
                </a:lnTo>
                <a:lnTo>
                  <a:pt x="459" y="630"/>
                </a:lnTo>
                <a:lnTo>
                  <a:pt x="459" y="632"/>
                </a:lnTo>
                <a:lnTo>
                  <a:pt x="459" y="634"/>
                </a:lnTo>
                <a:lnTo>
                  <a:pt x="461" y="638"/>
                </a:lnTo>
                <a:lnTo>
                  <a:pt x="462" y="643"/>
                </a:lnTo>
                <a:lnTo>
                  <a:pt x="462" y="647"/>
                </a:lnTo>
                <a:lnTo>
                  <a:pt x="455" y="651"/>
                </a:lnTo>
                <a:lnTo>
                  <a:pt x="449" y="651"/>
                </a:lnTo>
                <a:lnTo>
                  <a:pt x="443" y="651"/>
                </a:lnTo>
                <a:lnTo>
                  <a:pt x="437" y="649"/>
                </a:lnTo>
                <a:lnTo>
                  <a:pt x="430" y="641"/>
                </a:lnTo>
                <a:lnTo>
                  <a:pt x="422" y="632"/>
                </a:lnTo>
                <a:lnTo>
                  <a:pt x="411" y="605"/>
                </a:lnTo>
                <a:lnTo>
                  <a:pt x="399" y="578"/>
                </a:lnTo>
                <a:lnTo>
                  <a:pt x="399" y="572"/>
                </a:lnTo>
                <a:lnTo>
                  <a:pt x="399" y="568"/>
                </a:lnTo>
                <a:lnTo>
                  <a:pt x="395" y="567"/>
                </a:lnTo>
                <a:lnTo>
                  <a:pt x="390" y="559"/>
                </a:lnTo>
                <a:lnTo>
                  <a:pt x="388" y="555"/>
                </a:lnTo>
                <a:lnTo>
                  <a:pt x="390" y="551"/>
                </a:lnTo>
                <a:lnTo>
                  <a:pt x="390" y="549"/>
                </a:lnTo>
                <a:lnTo>
                  <a:pt x="388" y="547"/>
                </a:lnTo>
                <a:lnTo>
                  <a:pt x="386" y="545"/>
                </a:lnTo>
                <a:lnTo>
                  <a:pt x="378" y="543"/>
                </a:lnTo>
                <a:lnTo>
                  <a:pt x="376" y="538"/>
                </a:lnTo>
                <a:lnTo>
                  <a:pt x="376" y="534"/>
                </a:lnTo>
                <a:lnTo>
                  <a:pt x="376" y="532"/>
                </a:lnTo>
                <a:lnTo>
                  <a:pt x="374" y="532"/>
                </a:lnTo>
                <a:lnTo>
                  <a:pt x="370" y="532"/>
                </a:lnTo>
                <a:lnTo>
                  <a:pt x="363" y="534"/>
                </a:lnTo>
                <a:lnTo>
                  <a:pt x="355" y="520"/>
                </a:lnTo>
                <a:lnTo>
                  <a:pt x="349" y="509"/>
                </a:lnTo>
                <a:lnTo>
                  <a:pt x="343" y="496"/>
                </a:lnTo>
                <a:lnTo>
                  <a:pt x="342" y="486"/>
                </a:lnTo>
                <a:lnTo>
                  <a:pt x="351" y="482"/>
                </a:lnTo>
                <a:lnTo>
                  <a:pt x="357" y="478"/>
                </a:lnTo>
                <a:lnTo>
                  <a:pt x="359" y="472"/>
                </a:lnTo>
                <a:lnTo>
                  <a:pt x="359" y="467"/>
                </a:lnTo>
                <a:lnTo>
                  <a:pt x="357" y="457"/>
                </a:lnTo>
                <a:lnTo>
                  <a:pt x="357" y="453"/>
                </a:lnTo>
                <a:lnTo>
                  <a:pt x="366" y="455"/>
                </a:lnTo>
                <a:lnTo>
                  <a:pt x="374" y="459"/>
                </a:lnTo>
                <a:lnTo>
                  <a:pt x="376" y="459"/>
                </a:lnTo>
                <a:lnTo>
                  <a:pt x="380" y="459"/>
                </a:lnTo>
                <a:lnTo>
                  <a:pt x="384" y="457"/>
                </a:lnTo>
                <a:lnTo>
                  <a:pt x="386" y="451"/>
                </a:lnTo>
                <a:lnTo>
                  <a:pt x="388" y="446"/>
                </a:lnTo>
                <a:lnTo>
                  <a:pt x="388" y="442"/>
                </a:lnTo>
                <a:lnTo>
                  <a:pt x="386" y="438"/>
                </a:lnTo>
                <a:lnTo>
                  <a:pt x="382" y="434"/>
                </a:lnTo>
                <a:lnTo>
                  <a:pt x="374" y="430"/>
                </a:lnTo>
                <a:lnTo>
                  <a:pt x="372" y="426"/>
                </a:lnTo>
                <a:lnTo>
                  <a:pt x="374" y="423"/>
                </a:lnTo>
                <a:lnTo>
                  <a:pt x="374" y="421"/>
                </a:lnTo>
                <a:lnTo>
                  <a:pt x="374" y="401"/>
                </a:lnTo>
                <a:lnTo>
                  <a:pt x="372" y="380"/>
                </a:lnTo>
                <a:lnTo>
                  <a:pt x="374" y="378"/>
                </a:lnTo>
                <a:lnTo>
                  <a:pt x="376" y="378"/>
                </a:lnTo>
                <a:lnTo>
                  <a:pt x="378" y="378"/>
                </a:lnTo>
                <a:lnTo>
                  <a:pt x="380" y="380"/>
                </a:lnTo>
                <a:lnTo>
                  <a:pt x="384" y="384"/>
                </a:lnTo>
                <a:lnTo>
                  <a:pt x="388" y="390"/>
                </a:lnTo>
                <a:lnTo>
                  <a:pt x="399" y="398"/>
                </a:lnTo>
                <a:lnTo>
                  <a:pt x="416" y="405"/>
                </a:lnTo>
                <a:lnTo>
                  <a:pt x="411" y="390"/>
                </a:lnTo>
                <a:lnTo>
                  <a:pt x="401" y="363"/>
                </a:lnTo>
                <a:lnTo>
                  <a:pt x="403" y="354"/>
                </a:lnTo>
                <a:lnTo>
                  <a:pt x="407" y="342"/>
                </a:lnTo>
                <a:lnTo>
                  <a:pt x="405" y="327"/>
                </a:lnTo>
                <a:lnTo>
                  <a:pt x="403" y="315"/>
                </a:lnTo>
                <a:lnTo>
                  <a:pt x="405" y="309"/>
                </a:lnTo>
                <a:lnTo>
                  <a:pt x="409" y="302"/>
                </a:lnTo>
                <a:lnTo>
                  <a:pt x="414" y="292"/>
                </a:lnTo>
                <a:lnTo>
                  <a:pt x="422" y="281"/>
                </a:lnTo>
                <a:lnTo>
                  <a:pt x="426" y="269"/>
                </a:lnTo>
                <a:lnTo>
                  <a:pt x="432" y="261"/>
                </a:lnTo>
                <a:lnTo>
                  <a:pt x="449" y="256"/>
                </a:lnTo>
                <a:lnTo>
                  <a:pt x="464" y="254"/>
                </a:lnTo>
                <a:lnTo>
                  <a:pt x="482" y="254"/>
                </a:lnTo>
                <a:lnTo>
                  <a:pt x="499" y="252"/>
                </a:lnTo>
                <a:lnTo>
                  <a:pt x="501" y="250"/>
                </a:lnTo>
                <a:lnTo>
                  <a:pt x="501" y="246"/>
                </a:lnTo>
                <a:lnTo>
                  <a:pt x="499" y="244"/>
                </a:lnTo>
                <a:lnTo>
                  <a:pt x="495" y="240"/>
                </a:lnTo>
                <a:lnTo>
                  <a:pt x="487" y="235"/>
                </a:lnTo>
                <a:lnTo>
                  <a:pt x="482" y="227"/>
                </a:lnTo>
                <a:lnTo>
                  <a:pt x="476" y="215"/>
                </a:lnTo>
                <a:lnTo>
                  <a:pt x="474" y="202"/>
                </a:lnTo>
                <a:lnTo>
                  <a:pt x="472" y="190"/>
                </a:lnTo>
                <a:lnTo>
                  <a:pt x="470" y="177"/>
                </a:lnTo>
                <a:lnTo>
                  <a:pt x="466" y="167"/>
                </a:lnTo>
                <a:lnTo>
                  <a:pt x="464" y="158"/>
                </a:lnTo>
                <a:lnTo>
                  <a:pt x="468" y="150"/>
                </a:lnTo>
                <a:lnTo>
                  <a:pt x="470" y="146"/>
                </a:lnTo>
                <a:lnTo>
                  <a:pt x="470" y="142"/>
                </a:lnTo>
                <a:lnTo>
                  <a:pt x="468" y="139"/>
                </a:lnTo>
                <a:lnTo>
                  <a:pt x="462" y="133"/>
                </a:lnTo>
                <a:lnTo>
                  <a:pt x="449" y="131"/>
                </a:lnTo>
                <a:lnTo>
                  <a:pt x="453" y="117"/>
                </a:lnTo>
                <a:lnTo>
                  <a:pt x="455" y="104"/>
                </a:lnTo>
                <a:lnTo>
                  <a:pt x="451" y="102"/>
                </a:lnTo>
                <a:lnTo>
                  <a:pt x="447" y="102"/>
                </a:lnTo>
                <a:lnTo>
                  <a:pt x="443" y="102"/>
                </a:lnTo>
                <a:lnTo>
                  <a:pt x="441" y="102"/>
                </a:lnTo>
                <a:lnTo>
                  <a:pt x="441" y="100"/>
                </a:lnTo>
                <a:lnTo>
                  <a:pt x="441" y="98"/>
                </a:lnTo>
                <a:lnTo>
                  <a:pt x="447" y="89"/>
                </a:lnTo>
                <a:lnTo>
                  <a:pt x="449" y="81"/>
                </a:lnTo>
                <a:lnTo>
                  <a:pt x="443" y="75"/>
                </a:lnTo>
                <a:lnTo>
                  <a:pt x="434" y="64"/>
                </a:lnTo>
                <a:lnTo>
                  <a:pt x="436" y="58"/>
                </a:lnTo>
                <a:lnTo>
                  <a:pt x="437" y="50"/>
                </a:lnTo>
                <a:lnTo>
                  <a:pt x="439" y="46"/>
                </a:lnTo>
                <a:lnTo>
                  <a:pt x="439" y="41"/>
                </a:lnTo>
                <a:lnTo>
                  <a:pt x="437" y="33"/>
                </a:lnTo>
                <a:lnTo>
                  <a:pt x="436" y="25"/>
                </a:lnTo>
                <a:lnTo>
                  <a:pt x="436" y="21"/>
                </a:lnTo>
                <a:lnTo>
                  <a:pt x="436" y="20"/>
                </a:lnTo>
                <a:lnTo>
                  <a:pt x="426" y="16"/>
                </a:lnTo>
                <a:lnTo>
                  <a:pt x="416" y="12"/>
                </a:lnTo>
                <a:lnTo>
                  <a:pt x="401" y="14"/>
                </a:lnTo>
                <a:lnTo>
                  <a:pt x="391" y="14"/>
                </a:lnTo>
                <a:lnTo>
                  <a:pt x="390" y="10"/>
                </a:lnTo>
                <a:lnTo>
                  <a:pt x="388" y="4"/>
                </a:lnTo>
                <a:lnTo>
                  <a:pt x="386" y="2"/>
                </a:lnTo>
                <a:lnTo>
                  <a:pt x="382" y="0"/>
                </a:lnTo>
                <a:lnTo>
                  <a:pt x="372" y="10"/>
                </a:lnTo>
                <a:lnTo>
                  <a:pt x="363" y="18"/>
                </a:lnTo>
                <a:lnTo>
                  <a:pt x="361" y="25"/>
                </a:lnTo>
                <a:lnTo>
                  <a:pt x="361" y="33"/>
                </a:lnTo>
                <a:lnTo>
                  <a:pt x="363" y="43"/>
                </a:lnTo>
                <a:lnTo>
                  <a:pt x="365" y="54"/>
                </a:lnTo>
                <a:lnTo>
                  <a:pt x="355" y="69"/>
                </a:lnTo>
                <a:lnTo>
                  <a:pt x="351" y="85"/>
                </a:lnTo>
                <a:lnTo>
                  <a:pt x="347" y="91"/>
                </a:lnTo>
                <a:lnTo>
                  <a:pt x="343" y="96"/>
                </a:lnTo>
                <a:lnTo>
                  <a:pt x="342" y="104"/>
                </a:lnTo>
                <a:lnTo>
                  <a:pt x="342" y="114"/>
                </a:lnTo>
                <a:lnTo>
                  <a:pt x="342" y="121"/>
                </a:lnTo>
                <a:lnTo>
                  <a:pt x="340" y="129"/>
                </a:lnTo>
                <a:lnTo>
                  <a:pt x="340" y="135"/>
                </a:lnTo>
                <a:lnTo>
                  <a:pt x="338" y="139"/>
                </a:lnTo>
                <a:lnTo>
                  <a:pt x="336" y="142"/>
                </a:lnTo>
                <a:lnTo>
                  <a:pt x="332" y="148"/>
                </a:lnTo>
                <a:lnTo>
                  <a:pt x="309" y="142"/>
                </a:lnTo>
                <a:lnTo>
                  <a:pt x="286" y="139"/>
                </a:lnTo>
                <a:lnTo>
                  <a:pt x="265" y="146"/>
                </a:lnTo>
                <a:lnTo>
                  <a:pt x="244" y="156"/>
                </a:lnTo>
                <a:lnTo>
                  <a:pt x="238" y="162"/>
                </a:lnTo>
                <a:lnTo>
                  <a:pt x="232" y="169"/>
                </a:lnTo>
                <a:lnTo>
                  <a:pt x="228" y="171"/>
                </a:lnTo>
                <a:lnTo>
                  <a:pt x="224" y="173"/>
                </a:lnTo>
                <a:lnTo>
                  <a:pt x="223" y="173"/>
                </a:lnTo>
                <a:lnTo>
                  <a:pt x="219" y="171"/>
                </a:lnTo>
                <a:lnTo>
                  <a:pt x="213" y="158"/>
                </a:lnTo>
                <a:lnTo>
                  <a:pt x="209" y="146"/>
                </a:lnTo>
                <a:lnTo>
                  <a:pt x="207" y="137"/>
                </a:lnTo>
                <a:lnTo>
                  <a:pt x="207" y="127"/>
                </a:lnTo>
                <a:lnTo>
                  <a:pt x="211" y="112"/>
                </a:lnTo>
                <a:lnTo>
                  <a:pt x="209" y="100"/>
                </a:lnTo>
                <a:lnTo>
                  <a:pt x="203" y="98"/>
                </a:lnTo>
                <a:lnTo>
                  <a:pt x="198" y="100"/>
                </a:lnTo>
                <a:lnTo>
                  <a:pt x="192" y="100"/>
                </a:lnTo>
                <a:lnTo>
                  <a:pt x="186" y="102"/>
                </a:lnTo>
                <a:lnTo>
                  <a:pt x="177" y="108"/>
                </a:lnTo>
                <a:lnTo>
                  <a:pt x="165" y="114"/>
                </a:lnTo>
                <a:lnTo>
                  <a:pt x="148" y="110"/>
                </a:lnTo>
                <a:lnTo>
                  <a:pt x="129" y="108"/>
                </a:lnTo>
                <a:lnTo>
                  <a:pt x="119" y="117"/>
                </a:lnTo>
                <a:lnTo>
                  <a:pt x="107" y="131"/>
                </a:lnTo>
                <a:lnTo>
                  <a:pt x="100" y="133"/>
                </a:lnTo>
                <a:lnTo>
                  <a:pt x="94" y="135"/>
                </a:lnTo>
                <a:lnTo>
                  <a:pt x="90" y="137"/>
                </a:lnTo>
                <a:lnTo>
                  <a:pt x="88" y="140"/>
                </a:lnTo>
                <a:lnTo>
                  <a:pt x="84" y="150"/>
                </a:lnTo>
                <a:lnTo>
                  <a:pt x="83" y="158"/>
                </a:lnTo>
                <a:lnTo>
                  <a:pt x="79" y="164"/>
                </a:lnTo>
                <a:lnTo>
                  <a:pt x="69" y="169"/>
                </a:lnTo>
                <a:lnTo>
                  <a:pt x="65" y="177"/>
                </a:lnTo>
                <a:lnTo>
                  <a:pt x="61" y="183"/>
                </a:lnTo>
                <a:lnTo>
                  <a:pt x="58" y="185"/>
                </a:lnTo>
                <a:lnTo>
                  <a:pt x="54" y="187"/>
                </a:lnTo>
                <a:lnTo>
                  <a:pt x="46" y="187"/>
                </a:lnTo>
                <a:lnTo>
                  <a:pt x="40" y="188"/>
                </a:lnTo>
                <a:lnTo>
                  <a:pt x="36" y="200"/>
                </a:lnTo>
                <a:lnTo>
                  <a:pt x="35" y="211"/>
                </a:lnTo>
                <a:lnTo>
                  <a:pt x="27" y="210"/>
                </a:lnTo>
                <a:lnTo>
                  <a:pt x="19" y="208"/>
                </a:lnTo>
                <a:lnTo>
                  <a:pt x="15" y="210"/>
                </a:lnTo>
                <a:lnTo>
                  <a:pt x="12" y="211"/>
                </a:lnTo>
                <a:lnTo>
                  <a:pt x="10" y="215"/>
                </a:lnTo>
                <a:lnTo>
                  <a:pt x="8" y="219"/>
                </a:lnTo>
                <a:lnTo>
                  <a:pt x="4" y="229"/>
                </a:lnTo>
                <a:lnTo>
                  <a:pt x="2" y="238"/>
                </a:lnTo>
                <a:lnTo>
                  <a:pt x="0" y="238"/>
                </a:lnTo>
                <a:lnTo>
                  <a:pt x="0" y="248"/>
                </a:lnTo>
                <a:lnTo>
                  <a:pt x="2" y="258"/>
                </a:lnTo>
                <a:lnTo>
                  <a:pt x="6" y="259"/>
                </a:lnTo>
                <a:lnTo>
                  <a:pt x="10" y="263"/>
                </a:lnTo>
                <a:lnTo>
                  <a:pt x="15" y="265"/>
                </a:lnTo>
                <a:lnTo>
                  <a:pt x="23" y="267"/>
                </a:lnTo>
                <a:lnTo>
                  <a:pt x="29" y="271"/>
                </a:lnTo>
                <a:lnTo>
                  <a:pt x="31" y="275"/>
                </a:lnTo>
                <a:lnTo>
                  <a:pt x="31" y="279"/>
                </a:lnTo>
                <a:lnTo>
                  <a:pt x="31" y="282"/>
                </a:lnTo>
                <a:lnTo>
                  <a:pt x="29" y="286"/>
                </a:lnTo>
                <a:lnTo>
                  <a:pt x="29" y="290"/>
                </a:lnTo>
                <a:lnTo>
                  <a:pt x="29" y="294"/>
                </a:lnTo>
                <a:lnTo>
                  <a:pt x="31" y="296"/>
                </a:lnTo>
                <a:lnTo>
                  <a:pt x="42" y="306"/>
                </a:lnTo>
                <a:lnTo>
                  <a:pt x="54" y="309"/>
                </a:lnTo>
                <a:lnTo>
                  <a:pt x="65" y="313"/>
                </a:lnTo>
                <a:lnTo>
                  <a:pt x="77" y="317"/>
                </a:lnTo>
                <a:lnTo>
                  <a:pt x="79" y="321"/>
                </a:lnTo>
                <a:lnTo>
                  <a:pt x="79" y="325"/>
                </a:lnTo>
                <a:lnTo>
                  <a:pt x="79" y="329"/>
                </a:lnTo>
                <a:lnTo>
                  <a:pt x="84" y="334"/>
                </a:lnTo>
                <a:lnTo>
                  <a:pt x="88" y="336"/>
                </a:lnTo>
                <a:lnTo>
                  <a:pt x="94" y="340"/>
                </a:lnTo>
                <a:lnTo>
                  <a:pt x="100" y="344"/>
                </a:lnTo>
                <a:lnTo>
                  <a:pt x="104" y="350"/>
                </a:lnTo>
                <a:lnTo>
                  <a:pt x="100" y="359"/>
                </a:lnTo>
                <a:lnTo>
                  <a:pt x="96" y="371"/>
                </a:lnTo>
                <a:lnTo>
                  <a:pt x="115" y="373"/>
                </a:lnTo>
                <a:lnTo>
                  <a:pt x="138" y="373"/>
                </a:lnTo>
                <a:lnTo>
                  <a:pt x="144" y="378"/>
                </a:lnTo>
                <a:lnTo>
                  <a:pt x="148" y="388"/>
                </a:lnTo>
                <a:lnTo>
                  <a:pt x="152" y="396"/>
                </a:lnTo>
                <a:lnTo>
                  <a:pt x="154" y="403"/>
                </a:lnTo>
                <a:lnTo>
                  <a:pt x="167" y="411"/>
                </a:lnTo>
                <a:lnTo>
                  <a:pt x="177" y="417"/>
                </a:lnTo>
                <a:lnTo>
                  <a:pt x="177" y="421"/>
                </a:lnTo>
                <a:lnTo>
                  <a:pt x="178" y="425"/>
                </a:lnTo>
                <a:lnTo>
                  <a:pt x="184" y="430"/>
                </a:lnTo>
                <a:lnTo>
                  <a:pt x="198" y="440"/>
                </a:lnTo>
                <a:close/>
                <a:moveTo>
                  <a:pt x="441" y="509"/>
                </a:moveTo>
                <a:lnTo>
                  <a:pt x="439" y="524"/>
                </a:lnTo>
                <a:lnTo>
                  <a:pt x="437" y="540"/>
                </a:lnTo>
                <a:lnTo>
                  <a:pt x="439" y="557"/>
                </a:lnTo>
                <a:lnTo>
                  <a:pt x="441" y="574"/>
                </a:lnTo>
                <a:lnTo>
                  <a:pt x="439" y="576"/>
                </a:lnTo>
                <a:lnTo>
                  <a:pt x="437" y="576"/>
                </a:lnTo>
                <a:lnTo>
                  <a:pt x="436" y="574"/>
                </a:lnTo>
                <a:lnTo>
                  <a:pt x="434" y="572"/>
                </a:lnTo>
                <a:lnTo>
                  <a:pt x="430" y="565"/>
                </a:lnTo>
                <a:lnTo>
                  <a:pt x="428" y="551"/>
                </a:lnTo>
                <a:lnTo>
                  <a:pt x="424" y="547"/>
                </a:lnTo>
                <a:lnTo>
                  <a:pt x="420" y="543"/>
                </a:lnTo>
                <a:lnTo>
                  <a:pt x="418" y="540"/>
                </a:lnTo>
                <a:lnTo>
                  <a:pt x="418" y="536"/>
                </a:lnTo>
                <a:lnTo>
                  <a:pt x="420" y="530"/>
                </a:lnTo>
                <a:lnTo>
                  <a:pt x="426" y="524"/>
                </a:lnTo>
                <a:lnTo>
                  <a:pt x="422" y="517"/>
                </a:lnTo>
                <a:lnTo>
                  <a:pt x="420" y="509"/>
                </a:lnTo>
                <a:lnTo>
                  <a:pt x="420" y="503"/>
                </a:lnTo>
                <a:lnTo>
                  <a:pt x="422" y="499"/>
                </a:lnTo>
                <a:lnTo>
                  <a:pt x="432" y="503"/>
                </a:lnTo>
                <a:lnTo>
                  <a:pt x="441" y="509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Freeform 66"/>
          <p:cNvSpPr>
            <a:spLocks noChangeAspect="1"/>
          </p:cNvSpPr>
          <p:nvPr/>
        </p:nvSpPr>
        <p:spPr bwMode="auto">
          <a:xfrm>
            <a:off x="1387392" y="4335418"/>
            <a:ext cx="948964" cy="506109"/>
          </a:xfrm>
          <a:custGeom>
            <a:avLst/>
            <a:gdLst/>
            <a:ahLst/>
            <a:cxnLst>
              <a:cxn ang="0">
                <a:pos x="50" y="351"/>
              </a:cxn>
              <a:cxn ang="0">
                <a:pos x="8" y="380"/>
              </a:cxn>
              <a:cxn ang="0">
                <a:pos x="12" y="428"/>
              </a:cxn>
              <a:cxn ang="0">
                <a:pos x="25" y="453"/>
              </a:cxn>
              <a:cxn ang="0">
                <a:pos x="41" y="429"/>
              </a:cxn>
              <a:cxn ang="0">
                <a:pos x="98" y="439"/>
              </a:cxn>
              <a:cxn ang="0">
                <a:pos x="115" y="458"/>
              </a:cxn>
              <a:cxn ang="0">
                <a:pos x="161" y="451"/>
              </a:cxn>
              <a:cxn ang="0">
                <a:pos x="175" y="443"/>
              </a:cxn>
              <a:cxn ang="0">
                <a:pos x="183" y="412"/>
              </a:cxn>
              <a:cxn ang="0">
                <a:pos x="204" y="416"/>
              </a:cxn>
              <a:cxn ang="0">
                <a:pos x="234" y="429"/>
              </a:cxn>
              <a:cxn ang="0">
                <a:pos x="261" y="458"/>
              </a:cxn>
              <a:cxn ang="0">
                <a:pos x="313" y="493"/>
              </a:cxn>
              <a:cxn ang="0">
                <a:pos x="351" y="506"/>
              </a:cxn>
              <a:cxn ang="0">
                <a:pos x="428" y="525"/>
              </a:cxn>
              <a:cxn ang="0">
                <a:pos x="486" y="527"/>
              </a:cxn>
              <a:cxn ang="0">
                <a:pos x="515" y="506"/>
              </a:cxn>
              <a:cxn ang="0">
                <a:pos x="522" y="477"/>
              </a:cxn>
              <a:cxn ang="0">
                <a:pos x="574" y="416"/>
              </a:cxn>
              <a:cxn ang="0">
                <a:pos x="605" y="358"/>
              </a:cxn>
              <a:cxn ang="0">
                <a:pos x="630" y="337"/>
              </a:cxn>
              <a:cxn ang="0">
                <a:pos x="649" y="314"/>
              </a:cxn>
              <a:cxn ang="0">
                <a:pos x="685" y="341"/>
              </a:cxn>
              <a:cxn ang="0">
                <a:pos x="726" y="314"/>
              </a:cxn>
              <a:cxn ang="0">
                <a:pos x="779" y="309"/>
              </a:cxn>
              <a:cxn ang="0">
                <a:pos x="816" y="276"/>
              </a:cxn>
              <a:cxn ang="0">
                <a:pos x="908" y="261"/>
              </a:cxn>
              <a:cxn ang="0">
                <a:pos x="958" y="241"/>
              </a:cxn>
              <a:cxn ang="0">
                <a:pos x="973" y="165"/>
              </a:cxn>
              <a:cxn ang="0">
                <a:pos x="910" y="172"/>
              </a:cxn>
              <a:cxn ang="0">
                <a:pos x="846" y="193"/>
              </a:cxn>
              <a:cxn ang="0">
                <a:pos x="802" y="205"/>
              </a:cxn>
              <a:cxn ang="0">
                <a:pos x="591" y="63"/>
              </a:cxn>
              <a:cxn ang="0">
                <a:pos x="541" y="15"/>
              </a:cxn>
              <a:cxn ang="0">
                <a:pos x="449" y="3"/>
              </a:cxn>
              <a:cxn ang="0">
                <a:pos x="384" y="26"/>
              </a:cxn>
              <a:cxn ang="0">
                <a:pos x="357" y="105"/>
              </a:cxn>
              <a:cxn ang="0">
                <a:pos x="349" y="132"/>
              </a:cxn>
              <a:cxn ang="0">
                <a:pos x="326" y="117"/>
              </a:cxn>
              <a:cxn ang="0">
                <a:pos x="273" y="99"/>
              </a:cxn>
              <a:cxn ang="0">
                <a:pos x="263" y="73"/>
              </a:cxn>
              <a:cxn ang="0">
                <a:pos x="211" y="26"/>
              </a:cxn>
              <a:cxn ang="0">
                <a:pos x="188" y="17"/>
              </a:cxn>
              <a:cxn ang="0">
                <a:pos x="198" y="51"/>
              </a:cxn>
              <a:cxn ang="0">
                <a:pos x="211" y="88"/>
              </a:cxn>
              <a:cxn ang="0">
                <a:pos x="169" y="153"/>
              </a:cxn>
              <a:cxn ang="0">
                <a:pos x="150" y="170"/>
              </a:cxn>
              <a:cxn ang="0">
                <a:pos x="133" y="186"/>
              </a:cxn>
              <a:cxn ang="0">
                <a:pos x="144" y="201"/>
              </a:cxn>
              <a:cxn ang="0">
                <a:pos x="188" y="203"/>
              </a:cxn>
              <a:cxn ang="0">
                <a:pos x="221" y="236"/>
              </a:cxn>
              <a:cxn ang="0">
                <a:pos x="150" y="272"/>
              </a:cxn>
              <a:cxn ang="0">
                <a:pos x="152" y="289"/>
              </a:cxn>
              <a:cxn ang="0">
                <a:pos x="113" y="312"/>
              </a:cxn>
              <a:cxn ang="0">
                <a:pos x="69" y="305"/>
              </a:cxn>
            </a:cxnLst>
            <a:rect l="0" t="0" r="r" b="b"/>
            <a:pathLst>
              <a:path w="973" h="537">
                <a:moveTo>
                  <a:pt x="69" y="305"/>
                </a:moveTo>
                <a:lnTo>
                  <a:pt x="64" y="316"/>
                </a:lnTo>
                <a:lnTo>
                  <a:pt x="58" y="324"/>
                </a:lnTo>
                <a:lnTo>
                  <a:pt x="54" y="337"/>
                </a:lnTo>
                <a:lnTo>
                  <a:pt x="50" y="351"/>
                </a:lnTo>
                <a:lnTo>
                  <a:pt x="37" y="357"/>
                </a:lnTo>
                <a:lnTo>
                  <a:pt x="21" y="362"/>
                </a:lnTo>
                <a:lnTo>
                  <a:pt x="19" y="368"/>
                </a:lnTo>
                <a:lnTo>
                  <a:pt x="18" y="374"/>
                </a:lnTo>
                <a:lnTo>
                  <a:pt x="8" y="380"/>
                </a:lnTo>
                <a:lnTo>
                  <a:pt x="0" y="387"/>
                </a:lnTo>
                <a:lnTo>
                  <a:pt x="10" y="401"/>
                </a:lnTo>
                <a:lnTo>
                  <a:pt x="19" y="414"/>
                </a:lnTo>
                <a:lnTo>
                  <a:pt x="18" y="420"/>
                </a:lnTo>
                <a:lnTo>
                  <a:pt x="12" y="428"/>
                </a:lnTo>
                <a:lnTo>
                  <a:pt x="10" y="431"/>
                </a:lnTo>
                <a:lnTo>
                  <a:pt x="10" y="437"/>
                </a:lnTo>
                <a:lnTo>
                  <a:pt x="14" y="443"/>
                </a:lnTo>
                <a:lnTo>
                  <a:pt x="19" y="451"/>
                </a:lnTo>
                <a:lnTo>
                  <a:pt x="25" y="453"/>
                </a:lnTo>
                <a:lnTo>
                  <a:pt x="31" y="453"/>
                </a:lnTo>
                <a:lnTo>
                  <a:pt x="33" y="451"/>
                </a:lnTo>
                <a:lnTo>
                  <a:pt x="35" y="447"/>
                </a:lnTo>
                <a:lnTo>
                  <a:pt x="39" y="437"/>
                </a:lnTo>
                <a:lnTo>
                  <a:pt x="41" y="429"/>
                </a:lnTo>
                <a:lnTo>
                  <a:pt x="48" y="429"/>
                </a:lnTo>
                <a:lnTo>
                  <a:pt x="58" y="431"/>
                </a:lnTo>
                <a:lnTo>
                  <a:pt x="71" y="433"/>
                </a:lnTo>
                <a:lnTo>
                  <a:pt x="83" y="437"/>
                </a:lnTo>
                <a:lnTo>
                  <a:pt x="98" y="439"/>
                </a:lnTo>
                <a:lnTo>
                  <a:pt x="112" y="443"/>
                </a:lnTo>
                <a:lnTo>
                  <a:pt x="115" y="449"/>
                </a:lnTo>
                <a:lnTo>
                  <a:pt x="113" y="454"/>
                </a:lnTo>
                <a:lnTo>
                  <a:pt x="113" y="456"/>
                </a:lnTo>
                <a:lnTo>
                  <a:pt x="115" y="458"/>
                </a:lnTo>
                <a:lnTo>
                  <a:pt x="117" y="462"/>
                </a:lnTo>
                <a:lnTo>
                  <a:pt x="121" y="462"/>
                </a:lnTo>
                <a:lnTo>
                  <a:pt x="135" y="454"/>
                </a:lnTo>
                <a:lnTo>
                  <a:pt x="148" y="445"/>
                </a:lnTo>
                <a:lnTo>
                  <a:pt x="161" y="451"/>
                </a:lnTo>
                <a:lnTo>
                  <a:pt x="169" y="456"/>
                </a:lnTo>
                <a:lnTo>
                  <a:pt x="173" y="454"/>
                </a:lnTo>
                <a:lnTo>
                  <a:pt x="175" y="451"/>
                </a:lnTo>
                <a:lnTo>
                  <a:pt x="175" y="447"/>
                </a:lnTo>
                <a:lnTo>
                  <a:pt x="175" y="443"/>
                </a:lnTo>
                <a:lnTo>
                  <a:pt x="171" y="435"/>
                </a:lnTo>
                <a:lnTo>
                  <a:pt x="169" y="428"/>
                </a:lnTo>
                <a:lnTo>
                  <a:pt x="171" y="422"/>
                </a:lnTo>
                <a:lnTo>
                  <a:pt x="177" y="416"/>
                </a:lnTo>
                <a:lnTo>
                  <a:pt x="183" y="412"/>
                </a:lnTo>
                <a:lnTo>
                  <a:pt x="188" y="410"/>
                </a:lnTo>
                <a:lnTo>
                  <a:pt x="192" y="414"/>
                </a:lnTo>
                <a:lnTo>
                  <a:pt x="198" y="420"/>
                </a:lnTo>
                <a:lnTo>
                  <a:pt x="200" y="418"/>
                </a:lnTo>
                <a:lnTo>
                  <a:pt x="204" y="416"/>
                </a:lnTo>
                <a:lnTo>
                  <a:pt x="206" y="418"/>
                </a:lnTo>
                <a:lnTo>
                  <a:pt x="208" y="420"/>
                </a:lnTo>
                <a:lnTo>
                  <a:pt x="213" y="422"/>
                </a:lnTo>
                <a:lnTo>
                  <a:pt x="223" y="420"/>
                </a:lnTo>
                <a:lnTo>
                  <a:pt x="234" y="429"/>
                </a:lnTo>
                <a:lnTo>
                  <a:pt x="244" y="445"/>
                </a:lnTo>
                <a:lnTo>
                  <a:pt x="242" y="451"/>
                </a:lnTo>
                <a:lnTo>
                  <a:pt x="242" y="458"/>
                </a:lnTo>
                <a:lnTo>
                  <a:pt x="252" y="458"/>
                </a:lnTo>
                <a:lnTo>
                  <a:pt x="261" y="458"/>
                </a:lnTo>
                <a:lnTo>
                  <a:pt x="273" y="474"/>
                </a:lnTo>
                <a:lnTo>
                  <a:pt x="282" y="491"/>
                </a:lnTo>
                <a:lnTo>
                  <a:pt x="292" y="489"/>
                </a:lnTo>
                <a:lnTo>
                  <a:pt x="303" y="487"/>
                </a:lnTo>
                <a:lnTo>
                  <a:pt x="313" y="493"/>
                </a:lnTo>
                <a:lnTo>
                  <a:pt x="323" y="499"/>
                </a:lnTo>
                <a:lnTo>
                  <a:pt x="328" y="499"/>
                </a:lnTo>
                <a:lnTo>
                  <a:pt x="334" y="499"/>
                </a:lnTo>
                <a:lnTo>
                  <a:pt x="342" y="502"/>
                </a:lnTo>
                <a:lnTo>
                  <a:pt x="351" y="506"/>
                </a:lnTo>
                <a:lnTo>
                  <a:pt x="367" y="502"/>
                </a:lnTo>
                <a:lnTo>
                  <a:pt x="382" y="499"/>
                </a:lnTo>
                <a:lnTo>
                  <a:pt x="401" y="508"/>
                </a:lnTo>
                <a:lnTo>
                  <a:pt x="419" y="520"/>
                </a:lnTo>
                <a:lnTo>
                  <a:pt x="428" y="525"/>
                </a:lnTo>
                <a:lnTo>
                  <a:pt x="438" y="529"/>
                </a:lnTo>
                <a:lnTo>
                  <a:pt x="447" y="535"/>
                </a:lnTo>
                <a:lnTo>
                  <a:pt x="457" y="537"/>
                </a:lnTo>
                <a:lnTo>
                  <a:pt x="470" y="533"/>
                </a:lnTo>
                <a:lnTo>
                  <a:pt x="486" y="527"/>
                </a:lnTo>
                <a:lnTo>
                  <a:pt x="486" y="527"/>
                </a:lnTo>
                <a:lnTo>
                  <a:pt x="497" y="522"/>
                </a:lnTo>
                <a:lnTo>
                  <a:pt x="507" y="516"/>
                </a:lnTo>
                <a:lnTo>
                  <a:pt x="513" y="510"/>
                </a:lnTo>
                <a:lnTo>
                  <a:pt x="515" y="506"/>
                </a:lnTo>
                <a:lnTo>
                  <a:pt x="518" y="500"/>
                </a:lnTo>
                <a:lnTo>
                  <a:pt x="518" y="495"/>
                </a:lnTo>
                <a:lnTo>
                  <a:pt x="518" y="489"/>
                </a:lnTo>
                <a:lnTo>
                  <a:pt x="518" y="483"/>
                </a:lnTo>
                <a:lnTo>
                  <a:pt x="522" y="477"/>
                </a:lnTo>
                <a:lnTo>
                  <a:pt x="526" y="472"/>
                </a:lnTo>
                <a:lnTo>
                  <a:pt x="536" y="458"/>
                </a:lnTo>
                <a:lnTo>
                  <a:pt x="547" y="437"/>
                </a:lnTo>
                <a:lnTo>
                  <a:pt x="561" y="426"/>
                </a:lnTo>
                <a:lnTo>
                  <a:pt x="574" y="416"/>
                </a:lnTo>
                <a:lnTo>
                  <a:pt x="586" y="405"/>
                </a:lnTo>
                <a:lnTo>
                  <a:pt x="595" y="393"/>
                </a:lnTo>
                <a:lnTo>
                  <a:pt x="601" y="382"/>
                </a:lnTo>
                <a:lnTo>
                  <a:pt x="603" y="372"/>
                </a:lnTo>
                <a:lnTo>
                  <a:pt x="605" y="358"/>
                </a:lnTo>
                <a:lnTo>
                  <a:pt x="605" y="349"/>
                </a:lnTo>
                <a:lnTo>
                  <a:pt x="616" y="345"/>
                </a:lnTo>
                <a:lnTo>
                  <a:pt x="624" y="343"/>
                </a:lnTo>
                <a:lnTo>
                  <a:pt x="628" y="341"/>
                </a:lnTo>
                <a:lnTo>
                  <a:pt x="630" y="337"/>
                </a:lnTo>
                <a:lnTo>
                  <a:pt x="632" y="334"/>
                </a:lnTo>
                <a:lnTo>
                  <a:pt x="632" y="330"/>
                </a:lnTo>
                <a:lnTo>
                  <a:pt x="637" y="324"/>
                </a:lnTo>
                <a:lnTo>
                  <a:pt x="643" y="318"/>
                </a:lnTo>
                <a:lnTo>
                  <a:pt x="649" y="314"/>
                </a:lnTo>
                <a:lnTo>
                  <a:pt x="655" y="314"/>
                </a:lnTo>
                <a:lnTo>
                  <a:pt x="660" y="328"/>
                </a:lnTo>
                <a:lnTo>
                  <a:pt x="664" y="349"/>
                </a:lnTo>
                <a:lnTo>
                  <a:pt x="676" y="345"/>
                </a:lnTo>
                <a:lnTo>
                  <a:pt x="685" y="341"/>
                </a:lnTo>
                <a:lnTo>
                  <a:pt x="693" y="335"/>
                </a:lnTo>
                <a:lnTo>
                  <a:pt x="701" y="330"/>
                </a:lnTo>
                <a:lnTo>
                  <a:pt x="708" y="324"/>
                </a:lnTo>
                <a:lnTo>
                  <a:pt x="716" y="318"/>
                </a:lnTo>
                <a:lnTo>
                  <a:pt x="726" y="314"/>
                </a:lnTo>
                <a:lnTo>
                  <a:pt x="735" y="309"/>
                </a:lnTo>
                <a:lnTo>
                  <a:pt x="743" y="309"/>
                </a:lnTo>
                <a:lnTo>
                  <a:pt x="751" y="309"/>
                </a:lnTo>
                <a:lnTo>
                  <a:pt x="766" y="309"/>
                </a:lnTo>
                <a:lnTo>
                  <a:pt x="779" y="309"/>
                </a:lnTo>
                <a:lnTo>
                  <a:pt x="789" y="299"/>
                </a:lnTo>
                <a:lnTo>
                  <a:pt x="798" y="289"/>
                </a:lnTo>
                <a:lnTo>
                  <a:pt x="802" y="284"/>
                </a:lnTo>
                <a:lnTo>
                  <a:pt x="808" y="280"/>
                </a:lnTo>
                <a:lnTo>
                  <a:pt x="816" y="276"/>
                </a:lnTo>
                <a:lnTo>
                  <a:pt x="825" y="272"/>
                </a:lnTo>
                <a:lnTo>
                  <a:pt x="854" y="276"/>
                </a:lnTo>
                <a:lnTo>
                  <a:pt x="877" y="282"/>
                </a:lnTo>
                <a:lnTo>
                  <a:pt x="894" y="272"/>
                </a:lnTo>
                <a:lnTo>
                  <a:pt x="908" y="261"/>
                </a:lnTo>
                <a:lnTo>
                  <a:pt x="933" y="259"/>
                </a:lnTo>
                <a:lnTo>
                  <a:pt x="948" y="255"/>
                </a:lnTo>
                <a:lnTo>
                  <a:pt x="950" y="247"/>
                </a:lnTo>
                <a:lnTo>
                  <a:pt x="952" y="241"/>
                </a:lnTo>
                <a:lnTo>
                  <a:pt x="958" y="241"/>
                </a:lnTo>
                <a:lnTo>
                  <a:pt x="967" y="239"/>
                </a:lnTo>
                <a:lnTo>
                  <a:pt x="960" y="213"/>
                </a:lnTo>
                <a:lnTo>
                  <a:pt x="950" y="190"/>
                </a:lnTo>
                <a:lnTo>
                  <a:pt x="960" y="176"/>
                </a:lnTo>
                <a:lnTo>
                  <a:pt x="973" y="165"/>
                </a:lnTo>
                <a:lnTo>
                  <a:pt x="960" y="161"/>
                </a:lnTo>
                <a:lnTo>
                  <a:pt x="946" y="159"/>
                </a:lnTo>
                <a:lnTo>
                  <a:pt x="929" y="163"/>
                </a:lnTo>
                <a:lnTo>
                  <a:pt x="917" y="167"/>
                </a:lnTo>
                <a:lnTo>
                  <a:pt x="910" y="172"/>
                </a:lnTo>
                <a:lnTo>
                  <a:pt x="904" y="174"/>
                </a:lnTo>
                <a:lnTo>
                  <a:pt x="887" y="170"/>
                </a:lnTo>
                <a:lnTo>
                  <a:pt x="871" y="168"/>
                </a:lnTo>
                <a:lnTo>
                  <a:pt x="860" y="178"/>
                </a:lnTo>
                <a:lnTo>
                  <a:pt x="846" y="193"/>
                </a:lnTo>
                <a:lnTo>
                  <a:pt x="839" y="201"/>
                </a:lnTo>
                <a:lnTo>
                  <a:pt x="827" y="205"/>
                </a:lnTo>
                <a:lnTo>
                  <a:pt x="820" y="207"/>
                </a:lnTo>
                <a:lnTo>
                  <a:pt x="812" y="207"/>
                </a:lnTo>
                <a:lnTo>
                  <a:pt x="802" y="205"/>
                </a:lnTo>
                <a:lnTo>
                  <a:pt x="791" y="203"/>
                </a:lnTo>
                <a:lnTo>
                  <a:pt x="739" y="168"/>
                </a:lnTo>
                <a:lnTo>
                  <a:pt x="662" y="119"/>
                </a:lnTo>
                <a:lnTo>
                  <a:pt x="626" y="92"/>
                </a:lnTo>
                <a:lnTo>
                  <a:pt x="591" y="63"/>
                </a:lnTo>
                <a:lnTo>
                  <a:pt x="578" y="49"/>
                </a:lnTo>
                <a:lnTo>
                  <a:pt x="566" y="36"/>
                </a:lnTo>
                <a:lnTo>
                  <a:pt x="559" y="25"/>
                </a:lnTo>
                <a:lnTo>
                  <a:pt x="555" y="13"/>
                </a:lnTo>
                <a:lnTo>
                  <a:pt x="541" y="15"/>
                </a:lnTo>
                <a:lnTo>
                  <a:pt x="526" y="17"/>
                </a:lnTo>
                <a:lnTo>
                  <a:pt x="509" y="15"/>
                </a:lnTo>
                <a:lnTo>
                  <a:pt x="490" y="11"/>
                </a:lnTo>
                <a:lnTo>
                  <a:pt x="468" y="7"/>
                </a:lnTo>
                <a:lnTo>
                  <a:pt x="449" y="3"/>
                </a:lnTo>
                <a:lnTo>
                  <a:pt x="430" y="0"/>
                </a:lnTo>
                <a:lnTo>
                  <a:pt x="413" y="0"/>
                </a:lnTo>
                <a:lnTo>
                  <a:pt x="413" y="0"/>
                </a:lnTo>
                <a:lnTo>
                  <a:pt x="413" y="0"/>
                </a:lnTo>
                <a:lnTo>
                  <a:pt x="384" y="26"/>
                </a:lnTo>
                <a:lnTo>
                  <a:pt x="357" y="53"/>
                </a:lnTo>
                <a:lnTo>
                  <a:pt x="359" y="65"/>
                </a:lnTo>
                <a:lnTo>
                  <a:pt x="367" y="76"/>
                </a:lnTo>
                <a:lnTo>
                  <a:pt x="361" y="88"/>
                </a:lnTo>
                <a:lnTo>
                  <a:pt x="357" y="105"/>
                </a:lnTo>
                <a:lnTo>
                  <a:pt x="363" y="115"/>
                </a:lnTo>
                <a:lnTo>
                  <a:pt x="369" y="124"/>
                </a:lnTo>
                <a:lnTo>
                  <a:pt x="363" y="128"/>
                </a:lnTo>
                <a:lnTo>
                  <a:pt x="357" y="130"/>
                </a:lnTo>
                <a:lnTo>
                  <a:pt x="349" y="132"/>
                </a:lnTo>
                <a:lnTo>
                  <a:pt x="342" y="132"/>
                </a:lnTo>
                <a:lnTo>
                  <a:pt x="340" y="124"/>
                </a:lnTo>
                <a:lnTo>
                  <a:pt x="336" y="117"/>
                </a:lnTo>
                <a:lnTo>
                  <a:pt x="330" y="117"/>
                </a:lnTo>
                <a:lnTo>
                  <a:pt x="326" y="117"/>
                </a:lnTo>
                <a:lnTo>
                  <a:pt x="313" y="111"/>
                </a:lnTo>
                <a:lnTo>
                  <a:pt x="302" y="105"/>
                </a:lnTo>
                <a:lnTo>
                  <a:pt x="286" y="103"/>
                </a:lnTo>
                <a:lnTo>
                  <a:pt x="275" y="103"/>
                </a:lnTo>
                <a:lnTo>
                  <a:pt x="273" y="99"/>
                </a:lnTo>
                <a:lnTo>
                  <a:pt x="275" y="92"/>
                </a:lnTo>
                <a:lnTo>
                  <a:pt x="273" y="88"/>
                </a:lnTo>
                <a:lnTo>
                  <a:pt x="273" y="82"/>
                </a:lnTo>
                <a:lnTo>
                  <a:pt x="269" y="78"/>
                </a:lnTo>
                <a:lnTo>
                  <a:pt x="263" y="73"/>
                </a:lnTo>
                <a:lnTo>
                  <a:pt x="244" y="63"/>
                </a:lnTo>
                <a:lnTo>
                  <a:pt x="229" y="51"/>
                </a:lnTo>
                <a:lnTo>
                  <a:pt x="221" y="40"/>
                </a:lnTo>
                <a:lnTo>
                  <a:pt x="215" y="30"/>
                </a:lnTo>
                <a:lnTo>
                  <a:pt x="211" y="26"/>
                </a:lnTo>
                <a:lnTo>
                  <a:pt x="208" y="23"/>
                </a:lnTo>
                <a:lnTo>
                  <a:pt x="200" y="19"/>
                </a:lnTo>
                <a:lnTo>
                  <a:pt x="192" y="15"/>
                </a:lnTo>
                <a:lnTo>
                  <a:pt x="190" y="15"/>
                </a:lnTo>
                <a:lnTo>
                  <a:pt x="188" y="17"/>
                </a:lnTo>
                <a:lnTo>
                  <a:pt x="186" y="21"/>
                </a:lnTo>
                <a:lnTo>
                  <a:pt x="186" y="25"/>
                </a:lnTo>
                <a:lnTo>
                  <a:pt x="186" y="32"/>
                </a:lnTo>
                <a:lnTo>
                  <a:pt x="188" y="38"/>
                </a:lnTo>
                <a:lnTo>
                  <a:pt x="198" y="51"/>
                </a:lnTo>
                <a:lnTo>
                  <a:pt x="206" y="63"/>
                </a:lnTo>
                <a:lnTo>
                  <a:pt x="209" y="69"/>
                </a:lnTo>
                <a:lnTo>
                  <a:pt x="211" y="76"/>
                </a:lnTo>
                <a:lnTo>
                  <a:pt x="211" y="82"/>
                </a:lnTo>
                <a:lnTo>
                  <a:pt x="211" y="88"/>
                </a:lnTo>
                <a:lnTo>
                  <a:pt x="194" y="101"/>
                </a:lnTo>
                <a:lnTo>
                  <a:pt x="179" y="113"/>
                </a:lnTo>
                <a:lnTo>
                  <a:pt x="183" y="134"/>
                </a:lnTo>
                <a:lnTo>
                  <a:pt x="184" y="151"/>
                </a:lnTo>
                <a:lnTo>
                  <a:pt x="169" y="153"/>
                </a:lnTo>
                <a:lnTo>
                  <a:pt x="158" y="153"/>
                </a:lnTo>
                <a:lnTo>
                  <a:pt x="154" y="155"/>
                </a:lnTo>
                <a:lnTo>
                  <a:pt x="152" y="159"/>
                </a:lnTo>
                <a:lnTo>
                  <a:pt x="150" y="165"/>
                </a:lnTo>
                <a:lnTo>
                  <a:pt x="150" y="170"/>
                </a:lnTo>
                <a:lnTo>
                  <a:pt x="148" y="174"/>
                </a:lnTo>
                <a:lnTo>
                  <a:pt x="144" y="176"/>
                </a:lnTo>
                <a:lnTo>
                  <a:pt x="140" y="178"/>
                </a:lnTo>
                <a:lnTo>
                  <a:pt x="133" y="178"/>
                </a:lnTo>
                <a:lnTo>
                  <a:pt x="133" y="186"/>
                </a:lnTo>
                <a:lnTo>
                  <a:pt x="131" y="193"/>
                </a:lnTo>
                <a:lnTo>
                  <a:pt x="129" y="199"/>
                </a:lnTo>
                <a:lnTo>
                  <a:pt x="125" y="203"/>
                </a:lnTo>
                <a:lnTo>
                  <a:pt x="133" y="205"/>
                </a:lnTo>
                <a:lnTo>
                  <a:pt x="144" y="201"/>
                </a:lnTo>
                <a:lnTo>
                  <a:pt x="150" y="209"/>
                </a:lnTo>
                <a:lnTo>
                  <a:pt x="158" y="213"/>
                </a:lnTo>
                <a:lnTo>
                  <a:pt x="177" y="203"/>
                </a:lnTo>
                <a:lnTo>
                  <a:pt x="188" y="199"/>
                </a:lnTo>
                <a:lnTo>
                  <a:pt x="188" y="203"/>
                </a:lnTo>
                <a:lnTo>
                  <a:pt x="192" y="205"/>
                </a:lnTo>
                <a:lnTo>
                  <a:pt x="200" y="201"/>
                </a:lnTo>
                <a:lnTo>
                  <a:pt x="209" y="197"/>
                </a:lnTo>
                <a:lnTo>
                  <a:pt x="215" y="216"/>
                </a:lnTo>
                <a:lnTo>
                  <a:pt x="221" y="236"/>
                </a:lnTo>
                <a:lnTo>
                  <a:pt x="204" y="241"/>
                </a:lnTo>
                <a:lnTo>
                  <a:pt x="186" y="251"/>
                </a:lnTo>
                <a:lnTo>
                  <a:pt x="169" y="261"/>
                </a:lnTo>
                <a:lnTo>
                  <a:pt x="154" y="266"/>
                </a:lnTo>
                <a:lnTo>
                  <a:pt x="150" y="272"/>
                </a:lnTo>
                <a:lnTo>
                  <a:pt x="146" y="276"/>
                </a:lnTo>
                <a:lnTo>
                  <a:pt x="146" y="278"/>
                </a:lnTo>
                <a:lnTo>
                  <a:pt x="148" y="282"/>
                </a:lnTo>
                <a:lnTo>
                  <a:pt x="152" y="286"/>
                </a:lnTo>
                <a:lnTo>
                  <a:pt x="152" y="289"/>
                </a:lnTo>
                <a:lnTo>
                  <a:pt x="148" y="297"/>
                </a:lnTo>
                <a:lnTo>
                  <a:pt x="142" y="305"/>
                </a:lnTo>
                <a:lnTo>
                  <a:pt x="135" y="311"/>
                </a:lnTo>
                <a:lnTo>
                  <a:pt x="125" y="312"/>
                </a:lnTo>
                <a:lnTo>
                  <a:pt x="113" y="312"/>
                </a:lnTo>
                <a:lnTo>
                  <a:pt x="108" y="309"/>
                </a:lnTo>
                <a:lnTo>
                  <a:pt x="102" y="303"/>
                </a:lnTo>
                <a:lnTo>
                  <a:pt x="98" y="301"/>
                </a:lnTo>
                <a:lnTo>
                  <a:pt x="85" y="303"/>
                </a:lnTo>
                <a:lnTo>
                  <a:pt x="69" y="305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4" name="Freeform 67"/>
          <p:cNvSpPr>
            <a:spLocks noChangeAspect="1"/>
          </p:cNvSpPr>
          <p:nvPr/>
        </p:nvSpPr>
        <p:spPr bwMode="auto">
          <a:xfrm>
            <a:off x="256376" y="5105079"/>
            <a:ext cx="96149" cy="142762"/>
          </a:xfrm>
          <a:custGeom>
            <a:avLst/>
            <a:gdLst>
              <a:gd name="T0" fmla="*/ 2147483647 w 98"/>
              <a:gd name="T1" fmla="*/ 2147483647 h 151"/>
              <a:gd name="T2" fmla="*/ 2147483647 w 98"/>
              <a:gd name="T3" fmla="*/ 2147483647 h 151"/>
              <a:gd name="T4" fmla="*/ 2147483647 w 98"/>
              <a:gd name="T5" fmla="*/ 2147483647 h 151"/>
              <a:gd name="T6" fmla="*/ 0 w 98"/>
              <a:gd name="T7" fmla="*/ 2147483647 h 151"/>
              <a:gd name="T8" fmla="*/ 2147483647 w 98"/>
              <a:gd name="T9" fmla="*/ 2147483647 h 151"/>
              <a:gd name="T10" fmla="*/ 0 w 98"/>
              <a:gd name="T11" fmla="*/ 2147483647 h 151"/>
              <a:gd name="T12" fmla="*/ 2147483647 w 98"/>
              <a:gd name="T13" fmla="*/ 2147483647 h 151"/>
              <a:gd name="T14" fmla="*/ 2147483647 w 98"/>
              <a:gd name="T15" fmla="*/ 2147483647 h 151"/>
              <a:gd name="T16" fmla="*/ 2147483647 w 98"/>
              <a:gd name="T17" fmla="*/ 2147483647 h 151"/>
              <a:gd name="T18" fmla="*/ 2147483647 w 98"/>
              <a:gd name="T19" fmla="*/ 2147483647 h 151"/>
              <a:gd name="T20" fmla="*/ 2147483647 w 98"/>
              <a:gd name="T21" fmla="*/ 2147483647 h 151"/>
              <a:gd name="T22" fmla="*/ 2147483647 w 98"/>
              <a:gd name="T23" fmla="*/ 2147483647 h 151"/>
              <a:gd name="T24" fmla="*/ 2147483647 w 98"/>
              <a:gd name="T25" fmla="*/ 2147483647 h 151"/>
              <a:gd name="T26" fmla="*/ 2147483647 w 98"/>
              <a:gd name="T27" fmla="*/ 2147483647 h 151"/>
              <a:gd name="T28" fmla="*/ 2147483647 w 98"/>
              <a:gd name="T29" fmla="*/ 2147483647 h 151"/>
              <a:gd name="T30" fmla="*/ 2147483647 w 98"/>
              <a:gd name="T31" fmla="*/ 2147483647 h 151"/>
              <a:gd name="T32" fmla="*/ 2147483647 w 98"/>
              <a:gd name="T33" fmla="*/ 2147483647 h 151"/>
              <a:gd name="T34" fmla="*/ 2147483647 w 98"/>
              <a:gd name="T35" fmla="*/ 2147483647 h 151"/>
              <a:gd name="T36" fmla="*/ 2147483647 w 98"/>
              <a:gd name="T37" fmla="*/ 2147483647 h 151"/>
              <a:gd name="T38" fmla="*/ 2147483647 w 98"/>
              <a:gd name="T39" fmla="*/ 2147483647 h 151"/>
              <a:gd name="T40" fmla="*/ 2147483647 w 98"/>
              <a:gd name="T41" fmla="*/ 2147483647 h 151"/>
              <a:gd name="T42" fmla="*/ 2147483647 w 98"/>
              <a:gd name="T43" fmla="*/ 2147483647 h 151"/>
              <a:gd name="T44" fmla="*/ 2147483647 w 98"/>
              <a:gd name="T45" fmla="*/ 2147483647 h 151"/>
              <a:gd name="T46" fmla="*/ 2147483647 w 98"/>
              <a:gd name="T47" fmla="*/ 0 h 151"/>
              <a:gd name="T48" fmla="*/ 2147483647 w 98"/>
              <a:gd name="T49" fmla="*/ 2147483647 h 151"/>
              <a:gd name="T50" fmla="*/ 2147483647 w 98"/>
              <a:gd name="T51" fmla="*/ 2147483647 h 151"/>
              <a:gd name="T52" fmla="*/ 2147483647 w 98"/>
              <a:gd name="T53" fmla="*/ 2147483647 h 151"/>
              <a:gd name="T54" fmla="*/ 2147483647 w 98"/>
              <a:gd name="T55" fmla="*/ 2147483647 h 151"/>
              <a:gd name="T56" fmla="*/ 2147483647 w 98"/>
              <a:gd name="T57" fmla="*/ 2147483647 h 151"/>
              <a:gd name="T58" fmla="*/ 2147483647 w 98"/>
              <a:gd name="T59" fmla="*/ 2147483647 h 151"/>
              <a:gd name="T60" fmla="*/ 2147483647 w 98"/>
              <a:gd name="T61" fmla="*/ 2147483647 h 151"/>
              <a:gd name="T62" fmla="*/ 2147483647 w 98"/>
              <a:gd name="T63" fmla="*/ 2147483647 h 15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151">
                <a:moveTo>
                  <a:pt x="58" y="90"/>
                </a:moveTo>
                <a:lnTo>
                  <a:pt x="50" y="98"/>
                </a:lnTo>
                <a:lnTo>
                  <a:pt x="40" y="103"/>
                </a:lnTo>
                <a:lnTo>
                  <a:pt x="31" y="107"/>
                </a:lnTo>
                <a:lnTo>
                  <a:pt x="21" y="109"/>
                </a:lnTo>
                <a:lnTo>
                  <a:pt x="10" y="107"/>
                </a:lnTo>
                <a:lnTo>
                  <a:pt x="0" y="109"/>
                </a:lnTo>
                <a:lnTo>
                  <a:pt x="0" y="117"/>
                </a:lnTo>
                <a:lnTo>
                  <a:pt x="4" y="125"/>
                </a:lnTo>
                <a:lnTo>
                  <a:pt x="2" y="132"/>
                </a:lnTo>
                <a:lnTo>
                  <a:pt x="2" y="138"/>
                </a:lnTo>
                <a:lnTo>
                  <a:pt x="0" y="144"/>
                </a:lnTo>
                <a:lnTo>
                  <a:pt x="4" y="149"/>
                </a:lnTo>
                <a:lnTo>
                  <a:pt x="10" y="151"/>
                </a:lnTo>
                <a:lnTo>
                  <a:pt x="15" y="149"/>
                </a:lnTo>
                <a:lnTo>
                  <a:pt x="21" y="146"/>
                </a:lnTo>
                <a:lnTo>
                  <a:pt x="27" y="142"/>
                </a:lnTo>
                <a:lnTo>
                  <a:pt x="38" y="136"/>
                </a:lnTo>
                <a:lnTo>
                  <a:pt x="50" y="126"/>
                </a:lnTo>
                <a:lnTo>
                  <a:pt x="56" y="125"/>
                </a:lnTo>
                <a:lnTo>
                  <a:pt x="60" y="125"/>
                </a:lnTo>
                <a:lnTo>
                  <a:pt x="60" y="126"/>
                </a:lnTo>
                <a:lnTo>
                  <a:pt x="58" y="130"/>
                </a:lnTo>
                <a:lnTo>
                  <a:pt x="56" y="134"/>
                </a:lnTo>
                <a:lnTo>
                  <a:pt x="56" y="138"/>
                </a:lnTo>
                <a:lnTo>
                  <a:pt x="58" y="142"/>
                </a:lnTo>
                <a:lnTo>
                  <a:pt x="61" y="144"/>
                </a:lnTo>
                <a:lnTo>
                  <a:pt x="63" y="146"/>
                </a:lnTo>
                <a:lnTo>
                  <a:pt x="67" y="146"/>
                </a:lnTo>
                <a:lnTo>
                  <a:pt x="69" y="146"/>
                </a:lnTo>
                <a:lnTo>
                  <a:pt x="73" y="144"/>
                </a:lnTo>
                <a:lnTo>
                  <a:pt x="77" y="140"/>
                </a:lnTo>
                <a:lnTo>
                  <a:pt x="83" y="134"/>
                </a:lnTo>
                <a:lnTo>
                  <a:pt x="90" y="125"/>
                </a:lnTo>
                <a:lnTo>
                  <a:pt x="94" y="111"/>
                </a:lnTo>
                <a:lnTo>
                  <a:pt x="98" y="100"/>
                </a:lnTo>
                <a:lnTo>
                  <a:pt x="98" y="86"/>
                </a:lnTo>
                <a:lnTo>
                  <a:pt x="90" y="69"/>
                </a:lnTo>
                <a:lnTo>
                  <a:pt x="84" y="54"/>
                </a:lnTo>
                <a:lnTo>
                  <a:pt x="77" y="50"/>
                </a:lnTo>
                <a:lnTo>
                  <a:pt x="67" y="48"/>
                </a:lnTo>
                <a:lnTo>
                  <a:pt x="56" y="40"/>
                </a:lnTo>
                <a:lnTo>
                  <a:pt x="46" y="29"/>
                </a:lnTo>
                <a:lnTo>
                  <a:pt x="40" y="21"/>
                </a:lnTo>
                <a:lnTo>
                  <a:pt x="35" y="9"/>
                </a:lnTo>
                <a:lnTo>
                  <a:pt x="33" y="6"/>
                </a:lnTo>
                <a:lnTo>
                  <a:pt x="31" y="2"/>
                </a:lnTo>
                <a:lnTo>
                  <a:pt x="27" y="0"/>
                </a:lnTo>
                <a:lnTo>
                  <a:pt x="25" y="0"/>
                </a:lnTo>
                <a:lnTo>
                  <a:pt x="21" y="4"/>
                </a:lnTo>
                <a:lnTo>
                  <a:pt x="19" y="7"/>
                </a:lnTo>
                <a:lnTo>
                  <a:pt x="19" y="13"/>
                </a:lnTo>
                <a:lnTo>
                  <a:pt x="21" y="19"/>
                </a:lnTo>
                <a:lnTo>
                  <a:pt x="27" y="29"/>
                </a:lnTo>
                <a:lnTo>
                  <a:pt x="33" y="36"/>
                </a:lnTo>
                <a:lnTo>
                  <a:pt x="35" y="42"/>
                </a:lnTo>
                <a:lnTo>
                  <a:pt x="35" y="50"/>
                </a:lnTo>
                <a:lnTo>
                  <a:pt x="38" y="57"/>
                </a:lnTo>
                <a:lnTo>
                  <a:pt x="42" y="63"/>
                </a:lnTo>
                <a:lnTo>
                  <a:pt x="54" y="59"/>
                </a:lnTo>
                <a:lnTo>
                  <a:pt x="61" y="57"/>
                </a:lnTo>
                <a:lnTo>
                  <a:pt x="65" y="65"/>
                </a:lnTo>
                <a:lnTo>
                  <a:pt x="63" y="73"/>
                </a:lnTo>
                <a:lnTo>
                  <a:pt x="61" y="82"/>
                </a:lnTo>
                <a:lnTo>
                  <a:pt x="58" y="9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95" name="Freeform 68"/>
          <p:cNvSpPr>
            <a:spLocks noChangeAspect="1"/>
          </p:cNvSpPr>
          <p:nvPr/>
        </p:nvSpPr>
        <p:spPr bwMode="auto">
          <a:xfrm>
            <a:off x="1289254" y="5025671"/>
            <a:ext cx="332304" cy="412299"/>
          </a:xfrm>
          <a:custGeom>
            <a:avLst/>
            <a:gdLst/>
            <a:ahLst/>
            <a:cxnLst>
              <a:cxn ang="0">
                <a:pos x="307" y="121"/>
              </a:cxn>
              <a:cxn ang="0">
                <a:pos x="288" y="109"/>
              </a:cxn>
              <a:cxn ang="0">
                <a:pos x="280" y="84"/>
              </a:cxn>
              <a:cxn ang="0">
                <a:pos x="265" y="86"/>
              </a:cxn>
              <a:cxn ang="0">
                <a:pos x="253" y="63"/>
              </a:cxn>
              <a:cxn ang="0">
                <a:pos x="236" y="48"/>
              </a:cxn>
              <a:cxn ang="0">
                <a:pos x="203" y="34"/>
              </a:cxn>
              <a:cxn ang="0">
                <a:pos x="175" y="4"/>
              </a:cxn>
              <a:cxn ang="0">
                <a:pos x="150" y="19"/>
              </a:cxn>
              <a:cxn ang="0">
                <a:pos x="138" y="32"/>
              </a:cxn>
              <a:cxn ang="0">
                <a:pos x="138" y="50"/>
              </a:cxn>
              <a:cxn ang="0">
                <a:pos x="115" y="52"/>
              </a:cxn>
              <a:cxn ang="0">
                <a:pos x="77" y="52"/>
              </a:cxn>
              <a:cxn ang="0">
                <a:pos x="65" y="48"/>
              </a:cxn>
              <a:cxn ang="0">
                <a:pos x="67" y="80"/>
              </a:cxn>
              <a:cxn ang="0">
                <a:pos x="17" y="134"/>
              </a:cxn>
              <a:cxn ang="0">
                <a:pos x="0" y="184"/>
              </a:cxn>
              <a:cxn ang="0">
                <a:pos x="15" y="236"/>
              </a:cxn>
              <a:cxn ang="0">
                <a:pos x="13" y="268"/>
              </a:cxn>
              <a:cxn ang="0">
                <a:pos x="2" y="280"/>
              </a:cxn>
              <a:cxn ang="0">
                <a:pos x="4" y="299"/>
              </a:cxn>
              <a:cxn ang="0">
                <a:pos x="13" y="314"/>
              </a:cxn>
              <a:cxn ang="0">
                <a:pos x="48" y="309"/>
              </a:cxn>
              <a:cxn ang="0">
                <a:pos x="48" y="328"/>
              </a:cxn>
              <a:cxn ang="0">
                <a:pos x="29" y="351"/>
              </a:cxn>
              <a:cxn ang="0">
                <a:pos x="23" y="385"/>
              </a:cxn>
              <a:cxn ang="0">
                <a:pos x="19" y="407"/>
              </a:cxn>
              <a:cxn ang="0">
                <a:pos x="34" y="399"/>
              </a:cxn>
              <a:cxn ang="0">
                <a:pos x="46" y="414"/>
              </a:cxn>
              <a:cxn ang="0">
                <a:pos x="79" y="418"/>
              </a:cxn>
              <a:cxn ang="0">
                <a:pos x="92" y="422"/>
              </a:cxn>
              <a:cxn ang="0">
                <a:pos x="100" y="437"/>
              </a:cxn>
              <a:cxn ang="0">
                <a:pos x="115" y="428"/>
              </a:cxn>
              <a:cxn ang="0">
                <a:pos x="123" y="416"/>
              </a:cxn>
              <a:cxn ang="0">
                <a:pos x="150" y="412"/>
              </a:cxn>
              <a:cxn ang="0">
                <a:pos x="155" y="389"/>
              </a:cxn>
              <a:cxn ang="0">
                <a:pos x="171" y="372"/>
              </a:cxn>
              <a:cxn ang="0">
                <a:pos x="217" y="313"/>
              </a:cxn>
              <a:cxn ang="0">
                <a:pos x="240" y="286"/>
              </a:cxn>
              <a:cxn ang="0">
                <a:pos x="278" y="299"/>
              </a:cxn>
              <a:cxn ang="0">
                <a:pos x="292" y="274"/>
              </a:cxn>
              <a:cxn ang="0">
                <a:pos x="307" y="266"/>
              </a:cxn>
              <a:cxn ang="0">
                <a:pos x="299" y="253"/>
              </a:cxn>
              <a:cxn ang="0">
                <a:pos x="288" y="255"/>
              </a:cxn>
              <a:cxn ang="0">
                <a:pos x="263" y="255"/>
              </a:cxn>
              <a:cxn ang="0">
                <a:pos x="238" y="251"/>
              </a:cxn>
              <a:cxn ang="0">
                <a:pos x="217" y="234"/>
              </a:cxn>
              <a:cxn ang="0">
                <a:pos x="194" y="217"/>
              </a:cxn>
              <a:cxn ang="0">
                <a:pos x="200" y="182"/>
              </a:cxn>
              <a:cxn ang="0">
                <a:pos x="219" y="153"/>
              </a:cxn>
              <a:cxn ang="0">
                <a:pos x="234" y="155"/>
              </a:cxn>
              <a:cxn ang="0">
                <a:pos x="251" y="172"/>
              </a:cxn>
              <a:cxn ang="0">
                <a:pos x="246" y="199"/>
              </a:cxn>
              <a:cxn ang="0">
                <a:pos x="278" y="199"/>
              </a:cxn>
              <a:cxn ang="0">
                <a:pos x="288" y="211"/>
              </a:cxn>
              <a:cxn ang="0">
                <a:pos x="303" y="205"/>
              </a:cxn>
              <a:cxn ang="0">
                <a:pos x="315" y="205"/>
              </a:cxn>
              <a:cxn ang="0">
                <a:pos x="326" y="209"/>
              </a:cxn>
              <a:cxn ang="0">
                <a:pos x="330" y="190"/>
              </a:cxn>
              <a:cxn ang="0">
                <a:pos x="341" y="169"/>
              </a:cxn>
            </a:cxnLst>
            <a:rect l="0" t="0" r="r" b="b"/>
            <a:pathLst>
              <a:path w="341" h="437">
                <a:moveTo>
                  <a:pt x="341" y="153"/>
                </a:moveTo>
                <a:lnTo>
                  <a:pt x="322" y="136"/>
                </a:lnTo>
                <a:lnTo>
                  <a:pt x="307" y="121"/>
                </a:lnTo>
                <a:lnTo>
                  <a:pt x="299" y="117"/>
                </a:lnTo>
                <a:lnTo>
                  <a:pt x="292" y="113"/>
                </a:lnTo>
                <a:lnTo>
                  <a:pt x="288" y="109"/>
                </a:lnTo>
                <a:lnTo>
                  <a:pt x="286" y="103"/>
                </a:lnTo>
                <a:lnTo>
                  <a:pt x="282" y="96"/>
                </a:lnTo>
                <a:lnTo>
                  <a:pt x="280" y="84"/>
                </a:lnTo>
                <a:lnTo>
                  <a:pt x="274" y="86"/>
                </a:lnTo>
                <a:lnTo>
                  <a:pt x="270" y="86"/>
                </a:lnTo>
                <a:lnTo>
                  <a:pt x="265" y="86"/>
                </a:lnTo>
                <a:lnTo>
                  <a:pt x="261" y="84"/>
                </a:lnTo>
                <a:lnTo>
                  <a:pt x="257" y="75"/>
                </a:lnTo>
                <a:lnTo>
                  <a:pt x="253" y="63"/>
                </a:lnTo>
                <a:lnTo>
                  <a:pt x="246" y="59"/>
                </a:lnTo>
                <a:lnTo>
                  <a:pt x="238" y="55"/>
                </a:lnTo>
                <a:lnTo>
                  <a:pt x="236" y="48"/>
                </a:lnTo>
                <a:lnTo>
                  <a:pt x="232" y="42"/>
                </a:lnTo>
                <a:lnTo>
                  <a:pt x="219" y="38"/>
                </a:lnTo>
                <a:lnTo>
                  <a:pt x="203" y="34"/>
                </a:lnTo>
                <a:lnTo>
                  <a:pt x="192" y="15"/>
                </a:lnTo>
                <a:lnTo>
                  <a:pt x="180" y="0"/>
                </a:lnTo>
                <a:lnTo>
                  <a:pt x="175" y="4"/>
                </a:lnTo>
                <a:lnTo>
                  <a:pt x="161" y="9"/>
                </a:lnTo>
                <a:lnTo>
                  <a:pt x="155" y="17"/>
                </a:lnTo>
                <a:lnTo>
                  <a:pt x="150" y="19"/>
                </a:lnTo>
                <a:lnTo>
                  <a:pt x="144" y="19"/>
                </a:lnTo>
                <a:lnTo>
                  <a:pt x="134" y="19"/>
                </a:lnTo>
                <a:lnTo>
                  <a:pt x="138" y="32"/>
                </a:lnTo>
                <a:lnTo>
                  <a:pt x="144" y="50"/>
                </a:lnTo>
                <a:lnTo>
                  <a:pt x="140" y="52"/>
                </a:lnTo>
                <a:lnTo>
                  <a:pt x="138" y="50"/>
                </a:lnTo>
                <a:lnTo>
                  <a:pt x="136" y="48"/>
                </a:lnTo>
                <a:lnTo>
                  <a:pt x="132" y="46"/>
                </a:lnTo>
                <a:lnTo>
                  <a:pt x="115" y="52"/>
                </a:lnTo>
                <a:lnTo>
                  <a:pt x="96" y="57"/>
                </a:lnTo>
                <a:lnTo>
                  <a:pt x="86" y="55"/>
                </a:lnTo>
                <a:lnTo>
                  <a:pt x="77" y="52"/>
                </a:lnTo>
                <a:lnTo>
                  <a:pt x="73" y="50"/>
                </a:lnTo>
                <a:lnTo>
                  <a:pt x="69" y="48"/>
                </a:lnTo>
                <a:lnTo>
                  <a:pt x="65" y="48"/>
                </a:lnTo>
                <a:lnTo>
                  <a:pt x="61" y="50"/>
                </a:lnTo>
                <a:lnTo>
                  <a:pt x="65" y="63"/>
                </a:lnTo>
                <a:lnTo>
                  <a:pt x="67" y="80"/>
                </a:lnTo>
                <a:lnTo>
                  <a:pt x="48" y="99"/>
                </a:lnTo>
                <a:lnTo>
                  <a:pt x="25" y="119"/>
                </a:lnTo>
                <a:lnTo>
                  <a:pt x="17" y="134"/>
                </a:lnTo>
                <a:lnTo>
                  <a:pt x="10" y="147"/>
                </a:lnTo>
                <a:lnTo>
                  <a:pt x="4" y="165"/>
                </a:lnTo>
                <a:lnTo>
                  <a:pt x="0" y="184"/>
                </a:lnTo>
                <a:lnTo>
                  <a:pt x="11" y="199"/>
                </a:lnTo>
                <a:lnTo>
                  <a:pt x="19" y="215"/>
                </a:lnTo>
                <a:lnTo>
                  <a:pt x="15" y="236"/>
                </a:lnTo>
                <a:lnTo>
                  <a:pt x="10" y="253"/>
                </a:lnTo>
                <a:lnTo>
                  <a:pt x="11" y="265"/>
                </a:lnTo>
                <a:lnTo>
                  <a:pt x="13" y="268"/>
                </a:lnTo>
                <a:lnTo>
                  <a:pt x="11" y="272"/>
                </a:lnTo>
                <a:lnTo>
                  <a:pt x="4" y="276"/>
                </a:lnTo>
                <a:lnTo>
                  <a:pt x="2" y="280"/>
                </a:lnTo>
                <a:lnTo>
                  <a:pt x="2" y="288"/>
                </a:lnTo>
                <a:lnTo>
                  <a:pt x="2" y="293"/>
                </a:lnTo>
                <a:lnTo>
                  <a:pt x="4" y="299"/>
                </a:lnTo>
                <a:lnTo>
                  <a:pt x="6" y="307"/>
                </a:lnTo>
                <a:lnTo>
                  <a:pt x="10" y="311"/>
                </a:lnTo>
                <a:lnTo>
                  <a:pt x="13" y="314"/>
                </a:lnTo>
                <a:lnTo>
                  <a:pt x="17" y="314"/>
                </a:lnTo>
                <a:lnTo>
                  <a:pt x="34" y="311"/>
                </a:lnTo>
                <a:lnTo>
                  <a:pt x="48" y="309"/>
                </a:lnTo>
                <a:lnTo>
                  <a:pt x="50" y="316"/>
                </a:lnTo>
                <a:lnTo>
                  <a:pt x="50" y="322"/>
                </a:lnTo>
                <a:lnTo>
                  <a:pt x="48" y="328"/>
                </a:lnTo>
                <a:lnTo>
                  <a:pt x="44" y="332"/>
                </a:lnTo>
                <a:lnTo>
                  <a:pt x="36" y="339"/>
                </a:lnTo>
                <a:lnTo>
                  <a:pt x="29" y="351"/>
                </a:lnTo>
                <a:lnTo>
                  <a:pt x="33" y="359"/>
                </a:lnTo>
                <a:lnTo>
                  <a:pt x="38" y="370"/>
                </a:lnTo>
                <a:lnTo>
                  <a:pt x="23" y="385"/>
                </a:lnTo>
                <a:lnTo>
                  <a:pt x="11" y="403"/>
                </a:lnTo>
                <a:lnTo>
                  <a:pt x="15" y="405"/>
                </a:lnTo>
                <a:lnTo>
                  <a:pt x="19" y="407"/>
                </a:lnTo>
                <a:lnTo>
                  <a:pt x="23" y="405"/>
                </a:lnTo>
                <a:lnTo>
                  <a:pt x="27" y="403"/>
                </a:lnTo>
                <a:lnTo>
                  <a:pt x="34" y="399"/>
                </a:lnTo>
                <a:lnTo>
                  <a:pt x="40" y="397"/>
                </a:lnTo>
                <a:lnTo>
                  <a:pt x="42" y="403"/>
                </a:lnTo>
                <a:lnTo>
                  <a:pt x="46" y="414"/>
                </a:lnTo>
                <a:lnTo>
                  <a:pt x="59" y="416"/>
                </a:lnTo>
                <a:lnTo>
                  <a:pt x="73" y="416"/>
                </a:lnTo>
                <a:lnTo>
                  <a:pt x="79" y="418"/>
                </a:lnTo>
                <a:lnTo>
                  <a:pt x="84" y="418"/>
                </a:lnTo>
                <a:lnTo>
                  <a:pt x="88" y="420"/>
                </a:lnTo>
                <a:lnTo>
                  <a:pt x="92" y="422"/>
                </a:lnTo>
                <a:lnTo>
                  <a:pt x="90" y="430"/>
                </a:lnTo>
                <a:lnTo>
                  <a:pt x="90" y="437"/>
                </a:lnTo>
                <a:lnTo>
                  <a:pt x="100" y="437"/>
                </a:lnTo>
                <a:lnTo>
                  <a:pt x="107" y="435"/>
                </a:lnTo>
                <a:lnTo>
                  <a:pt x="111" y="431"/>
                </a:lnTo>
                <a:lnTo>
                  <a:pt x="115" y="428"/>
                </a:lnTo>
                <a:lnTo>
                  <a:pt x="117" y="424"/>
                </a:lnTo>
                <a:lnTo>
                  <a:pt x="121" y="420"/>
                </a:lnTo>
                <a:lnTo>
                  <a:pt x="123" y="416"/>
                </a:lnTo>
                <a:lnTo>
                  <a:pt x="129" y="412"/>
                </a:lnTo>
                <a:lnTo>
                  <a:pt x="140" y="410"/>
                </a:lnTo>
                <a:lnTo>
                  <a:pt x="150" y="412"/>
                </a:lnTo>
                <a:lnTo>
                  <a:pt x="150" y="412"/>
                </a:lnTo>
                <a:lnTo>
                  <a:pt x="152" y="399"/>
                </a:lnTo>
                <a:lnTo>
                  <a:pt x="155" y="389"/>
                </a:lnTo>
                <a:lnTo>
                  <a:pt x="159" y="384"/>
                </a:lnTo>
                <a:lnTo>
                  <a:pt x="163" y="378"/>
                </a:lnTo>
                <a:lnTo>
                  <a:pt x="171" y="372"/>
                </a:lnTo>
                <a:lnTo>
                  <a:pt x="178" y="364"/>
                </a:lnTo>
                <a:lnTo>
                  <a:pt x="200" y="336"/>
                </a:lnTo>
                <a:lnTo>
                  <a:pt x="217" y="313"/>
                </a:lnTo>
                <a:lnTo>
                  <a:pt x="223" y="295"/>
                </a:lnTo>
                <a:lnTo>
                  <a:pt x="226" y="286"/>
                </a:lnTo>
                <a:lnTo>
                  <a:pt x="240" y="286"/>
                </a:lnTo>
                <a:lnTo>
                  <a:pt x="257" y="289"/>
                </a:lnTo>
                <a:lnTo>
                  <a:pt x="269" y="295"/>
                </a:lnTo>
                <a:lnTo>
                  <a:pt x="278" y="299"/>
                </a:lnTo>
                <a:lnTo>
                  <a:pt x="282" y="289"/>
                </a:lnTo>
                <a:lnTo>
                  <a:pt x="286" y="278"/>
                </a:lnTo>
                <a:lnTo>
                  <a:pt x="292" y="274"/>
                </a:lnTo>
                <a:lnTo>
                  <a:pt x="301" y="272"/>
                </a:lnTo>
                <a:lnTo>
                  <a:pt x="305" y="270"/>
                </a:lnTo>
                <a:lnTo>
                  <a:pt x="307" y="266"/>
                </a:lnTo>
                <a:lnTo>
                  <a:pt x="307" y="263"/>
                </a:lnTo>
                <a:lnTo>
                  <a:pt x="303" y="255"/>
                </a:lnTo>
                <a:lnTo>
                  <a:pt x="299" y="253"/>
                </a:lnTo>
                <a:lnTo>
                  <a:pt x="295" y="253"/>
                </a:lnTo>
                <a:lnTo>
                  <a:pt x="292" y="253"/>
                </a:lnTo>
                <a:lnTo>
                  <a:pt x="288" y="255"/>
                </a:lnTo>
                <a:lnTo>
                  <a:pt x="282" y="257"/>
                </a:lnTo>
                <a:lnTo>
                  <a:pt x="274" y="259"/>
                </a:lnTo>
                <a:lnTo>
                  <a:pt x="263" y="255"/>
                </a:lnTo>
                <a:lnTo>
                  <a:pt x="253" y="249"/>
                </a:lnTo>
                <a:lnTo>
                  <a:pt x="246" y="251"/>
                </a:lnTo>
                <a:lnTo>
                  <a:pt x="238" y="251"/>
                </a:lnTo>
                <a:lnTo>
                  <a:pt x="232" y="242"/>
                </a:lnTo>
                <a:lnTo>
                  <a:pt x="226" y="232"/>
                </a:lnTo>
                <a:lnTo>
                  <a:pt x="217" y="234"/>
                </a:lnTo>
                <a:lnTo>
                  <a:pt x="205" y="234"/>
                </a:lnTo>
                <a:lnTo>
                  <a:pt x="198" y="226"/>
                </a:lnTo>
                <a:lnTo>
                  <a:pt x="194" y="217"/>
                </a:lnTo>
                <a:lnTo>
                  <a:pt x="194" y="205"/>
                </a:lnTo>
                <a:lnTo>
                  <a:pt x="196" y="194"/>
                </a:lnTo>
                <a:lnTo>
                  <a:pt x="200" y="182"/>
                </a:lnTo>
                <a:lnTo>
                  <a:pt x="205" y="170"/>
                </a:lnTo>
                <a:lnTo>
                  <a:pt x="213" y="159"/>
                </a:lnTo>
                <a:lnTo>
                  <a:pt x="219" y="153"/>
                </a:lnTo>
                <a:lnTo>
                  <a:pt x="224" y="153"/>
                </a:lnTo>
                <a:lnTo>
                  <a:pt x="230" y="153"/>
                </a:lnTo>
                <a:lnTo>
                  <a:pt x="234" y="155"/>
                </a:lnTo>
                <a:lnTo>
                  <a:pt x="238" y="157"/>
                </a:lnTo>
                <a:lnTo>
                  <a:pt x="246" y="163"/>
                </a:lnTo>
                <a:lnTo>
                  <a:pt x="251" y="172"/>
                </a:lnTo>
                <a:lnTo>
                  <a:pt x="246" y="188"/>
                </a:lnTo>
                <a:lnTo>
                  <a:pt x="238" y="197"/>
                </a:lnTo>
                <a:lnTo>
                  <a:pt x="246" y="199"/>
                </a:lnTo>
                <a:lnTo>
                  <a:pt x="259" y="197"/>
                </a:lnTo>
                <a:lnTo>
                  <a:pt x="270" y="197"/>
                </a:lnTo>
                <a:lnTo>
                  <a:pt x="278" y="199"/>
                </a:lnTo>
                <a:lnTo>
                  <a:pt x="284" y="201"/>
                </a:lnTo>
                <a:lnTo>
                  <a:pt x="286" y="205"/>
                </a:lnTo>
                <a:lnTo>
                  <a:pt x="288" y="211"/>
                </a:lnTo>
                <a:lnTo>
                  <a:pt x="294" y="213"/>
                </a:lnTo>
                <a:lnTo>
                  <a:pt x="299" y="211"/>
                </a:lnTo>
                <a:lnTo>
                  <a:pt x="303" y="205"/>
                </a:lnTo>
                <a:lnTo>
                  <a:pt x="307" y="203"/>
                </a:lnTo>
                <a:lnTo>
                  <a:pt x="311" y="203"/>
                </a:lnTo>
                <a:lnTo>
                  <a:pt x="315" y="205"/>
                </a:lnTo>
                <a:lnTo>
                  <a:pt x="318" y="207"/>
                </a:lnTo>
                <a:lnTo>
                  <a:pt x="322" y="209"/>
                </a:lnTo>
                <a:lnTo>
                  <a:pt x="326" y="209"/>
                </a:lnTo>
                <a:lnTo>
                  <a:pt x="330" y="207"/>
                </a:lnTo>
                <a:lnTo>
                  <a:pt x="334" y="203"/>
                </a:lnTo>
                <a:lnTo>
                  <a:pt x="330" y="190"/>
                </a:lnTo>
                <a:lnTo>
                  <a:pt x="324" y="180"/>
                </a:lnTo>
                <a:lnTo>
                  <a:pt x="332" y="172"/>
                </a:lnTo>
                <a:lnTo>
                  <a:pt x="341" y="169"/>
                </a:lnTo>
                <a:lnTo>
                  <a:pt x="341" y="161"/>
                </a:lnTo>
                <a:lnTo>
                  <a:pt x="341" y="153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6" name="Freeform 69"/>
          <p:cNvSpPr>
            <a:spLocks noChangeAspect="1"/>
          </p:cNvSpPr>
          <p:nvPr/>
        </p:nvSpPr>
        <p:spPr bwMode="auto">
          <a:xfrm>
            <a:off x="1233507" y="4571679"/>
            <a:ext cx="401441" cy="412299"/>
          </a:xfrm>
          <a:custGeom>
            <a:avLst/>
            <a:gdLst/>
            <a:ahLst/>
            <a:cxnLst>
              <a:cxn ang="0">
                <a:pos x="232" y="21"/>
              </a:cxn>
              <a:cxn ang="0">
                <a:pos x="185" y="28"/>
              </a:cxn>
              <a:cxn ang="0">
                <a:pos x="173" y="42"/>
              </a:cxn>
              <a:cxn ang="0">
                <a:pos x="181" y="63"/>
              </a:cxn>
              <a:cxn ang="0">
                <a:pos x="179" y="86"/>
              </a:cxn>
              <a:cxn ang="0">
                <a:pos x="156" y="120"/>
              </a:cxn>
              <a:cxn ang="0">
                <a:pos x="144" y="136"/>
              </a:cxn>
              <a:cxn ang="0">
                <a:pos x="90" y="136"/>
              </a:cxn>
              <a:cxn ang="0">
                <a:pos x="62" y="153"/>
              </a:cxn>
              <a:cxn ang="0">
                <a:pos x="54" y="214"/>
              </a:cxn>
              <a:cxn ang="0">
                <a:pos x="0" y="236"/>
              </a:cxn>
              <a:cxn ang="0">
                <a:pos x="41" y="274"/>
              </a:cxn>
              <a:cxn ang="0">
                <a:pos x="77" y="282"/>
              </a:cxn>
              <a:cxn ang="0">
                <a:pos x="96" y="295"/>
              </a:cxn>
              <a:cxn ang="0">
                <a:pos x="94" y="355"/>
              </a:cxn>
              <a:cxn ang="0">
                <a:pos x="94" y="391"/>
              </a:cxn>
              <a:cxn ang="0">
                <a:pos x="96" y="429"/>
              </a:cxn>
              <a:cxn ang="0">
                <a:pos x="119" y="435"/>
              </a:cxn>
              <a:cxn ang="0">
                <a:pos x="121" y="403"/>
              </a:cxn>
              <a:cxn ang="0">
                <a:pos x="156" y="401"/>
              </a:cxn>
              <a:cxn ang="0">
                <a:pos x="158" y="376"/>
              </a:cxn>
              <a:cxn ang="0">
                <a:pos x="173" y="349"/>
              </a:cxn>
              <a:cxn ang="0">
                <a:pos x="186" y="364"/>
              </a:cxn>
              <a:cxn ang="0">
                <a:pos x="221" y="349"/>
              </a:cxn>
              <a:cxn ang="0">
                <a:pos x="236" y="312"/>
              </a:cxn>
              <a:cxn ang="0">
                <a:pos x="277" y="307"/>
              </a:cxn>
              <a:cxn ang="0">
                <a:pos x="307" y="322"/>
              </a:cxn>
              <a:cxn ang="0">
                <a:pos x="317" y="353"/>
              </a:cxn>
              <a:cxn ang="0">
                <a:pos x="344" y="347"/>
              </a:cxn>
              <a:cxn ang="0">
                <a:pos x="344" y="347"/>
              </a:cxn>
              <a:cxn ang="0">
                <a:pos x="342" y="343"/>
              </a:cxn>
              <a:cxn ang="0">
                <a:pos x="342" y="335"/>
              </a:cxn>
              <a:cxn ang="0">
                <a:pos x="342" y="332"/>
              </a:cxn>
              <a:cxn ang="0">
                <a:pos x="342" y="332"/>
              </a:cxn>
              <a:cxn ang="0">
                <a:pos x="342" y="330"/>
              </a:cxn>
              <a:cxn ang="0">
                <a:pos x="342" y="328"/>
              </a:cxn>
              <a:cxn ang="0">
                <a:pos x="342" y="326"/>
              </a:cxn>
              <a:cxn ang="0">
                <a:pos x="350" y="318"/>
              </a:cxn>
              <a:cxn ang="0">
                <a:pos x="359" y="314"/>
              </a:cxn>
              <a:cxn ang="0">
                <a:pos x="359" y="314"/>
              </a:cxn>
              <a:cxn ang="0">
                <a:pos x="359" y="314"/>
              </a:cxn>
              <a:cxn ang="0">
                <a:pos x="361" y="309"/>
              </a:cxn>
              <a:cxn ang="0">
                <a:pos x="351" y="289"/>
              </a:cxn>
              <a:cxn ang="0">
                <a:pos x="384" y="264"/>
              </a:cxn>
              <a:cxn ang="0">
                <a:pos x="411" y="243"/>
              </a:cxn>
              <a:cxn ang="0">
                <a:pos x="392" y="216"/>
              </a:cxn>
              <a:cxn ang="0">
                <a:pos x="371" y="184"/>
              </a:cxn>
              <a:cxn ang="0">
                <a:pos x="330" y="199"/>
              </a:cxn>
              <a:cxn ang="0">
                <a:pos x="325" y="180"/>
              </a:cxn>
              <a:cxn ang="0">
                <a:pos x="261" y="166"/>
              </a:cxn>
              <a:cxn ang="0">
                <a:pos x="244" y="190"/>
              </a:cxn>
              <a:cxn ang="0">
                <a:pos x="223" y="168"/>
              </a:cxn>
              <a:cxn ang="0">
                <a:pos x="213" y="124"/>
              </a:cxn>
              <a:cxn ang="0">
                <a:pos x="250" y="94"/>
              </a:cxn>
              <a:cxn ang="0">
                <a:pos x="282" y="42"/>
              </a:cxn>
              <a:cxn ang="0">
                <a:pos x="277" y="26"/>
              </a:cxn>
              <a:cxn ang="0">
                <a:pos x="263" y="0"/>
              </a:cxn>
              <a:cxn ang="0">
                <a:pos x="250" y="3"/>
              </a:cxn>
            </a:cxnLst>
            <a:rect l="0" t="0" r="r" b="b"/>
            <a:pathLst>
              <a:path w="411" h="437">
                <a:moveTo>
                  <a:pt x="250" y="3"/>
                </a:moveTo>
                <a:lnTo>
                  <a:pt x="248" y="9"/>
                </a:lnTo>
                <a:lnTo>
                  <a:pt x="244" y="13"/>
                </a:lnTo>
                <a:lnTo>
                  <a:pt x="238" y="17"/>
                </a:lnTo>
                <a:lnTo>
                  <a:pt x="232" y="21"/>
                </a:lnTo>
                <a:lnTo>
                  <a:pt x="217" y="26"/>
                </a:lnTo>
                <a:lnTo>
                  <a:pt x="206" y="28"/>
                </a:lnTo>
                <a:lnTo>
                  <a:pt x="196" y="30"/>
                </a:lnTo>
                <a:lnTo>
                  <a:pt x="190" y="28"/>
                </a:lnTo>
                <a:lnTo>
                  <a:pt x="185" y="28"/>
                </a:lnTo>
                <a:lnTo>
                  <a:pt x="179" y="26"/>
                </a:lnTo>
                <a:lnTo>
                  <a:pt x="177" y="26"/>
                </a:lnTo>
                <a:lnTo>
                  <a:pt x="173" y="30"/>
                </a:lnTo>
                <a:lnTo>
                  <a:pt x="171" y="36"/>
                </a:lnTo>
                <a:lnTo>
                  <a:pt x="173" y="42"/>
                </a:lnTo>
                <a:lnTo>
                  <a:pt x="175" y="46"/>
                </a:lnTo>
                <a:lnTo>
                  <a:pt x="177" y="48"/>
                </a:lnTo>
                <a:lnTo>
                  <a:pt x="181" y="53"/>
                </a:lnTo>
                <a:lnTo>
                  <a:pt x="185" y="59"/>
                </a:lnTo>
                <a:lnTo>
                  <a:pt x="181" y="63"/>
                </a:lnTo>
                <a:lnTo>
                  <a:pt x="177" y="67"/>
                </a:lnTo>
                <a:lnTo>
                  <a:pt x="179" y="71"/>
                </a:lnTo>
                <a:lnTo>
                  <a:pt x="181" y="74"/>
                </a:lnTo>
                <a:lnTo>
                  <a:pt x="181" y="80"/>
                </a:lnTo>
                <a:lnTo>
                  <a:pt x="179" y="86"/>
                </a:lnTo>
                <a:lnTo>
                  <a:pt x="169" y="92"/>
                </a:lnTo>
                <a:lnTo>
                  <a:pt x="161" y="97"/>
                </a:lnTo>
                <a:lnTo>
                  <a:pt x="156" y="103"/>
                </a:lnTo>
                <a:lnTo>
                  <a:pt x="156" y="111"/>
                </a:lnTo>
                <a:lnTo>
                  <a:pt x="156" y="120"/>
                </a:lnTo>
                <a:lnTo>
                  <a:pt x="156" y="130"/>
                </a:lnTo>
                <a:lnTo>
                  <a:pt x="154" y="136"/>
                </a:lnTo>
                <a:lnTo>
                  <a:pt x="152" y="138"/>
                </a:lnTo>
                <a:lnTo>
                  <a:pt x="150" y="138"/>
                </a:lnTo>
                <a:lnTo>
                  <a:pt x="144" y="136"/>
                </a:lnTo>
                <a:lnTo>
                  <a:pt x="138" y="136"/>
                </a:lnTo>
                <a:lnTo>
                  <a:pt x="129" y="134"/>
                </a:lnTo>
                <a:lnTo>
                  <a:pt x="117" y="136"/>
                </a:lnTo>
                <a:lnTo>
                  <a:pt x="102" y="140"/>
                </a:lnTo>
                <a:lnTo>
                  <a:pt x="90" y="136"/>
                </a:lnTo>
                <a:lnTo>
                  <a:pt x="83" y="136"/>
                </a:lnTo>
                <a:lnTo>
                  <a:pt x="79" y="140"/>
                </a:lnTo>
                <a:lnTo>
                  <a:pt x="73" y="143"/>
                </a:lnTo>
                <a:lnTo>
                  <a:pt x="66" y="149"/>
                </a:lnTo>
                <a:lnTo>
                  <a:pt x="62" y="153"/>
                </a:lnTo>
                <a:lnTo>
                  <a:pt x="71" y="174"/>
                </a:lnTo>
                <a:lnTo>
                  <a:pt x="79" y="205"/>
                </a:lnTo>
                <a:lnTo>
                  <a:pt x="69" y="207"/>
                </a:lnTo>
                <a:lnTo>
                  <a:pt x="60" y="209"/>
                </a:lnTo>
                <a:lnTo>
                  <a:pt x="54" y="214"/>
                </a:lnTo>
                <a:lnTo>
                  <a:pt x="48" y="216"/>
                </a:lnTo>
                <a:lnTo>
                  <a:pt x="37" y="207"/>
                </a:lnTo>
                <a:lnTo>
                  <a:pt x="27" y="201"/>
                </a:lnTo>
                <a:lnTo>
                  <a:pt x="18" y="214"/>
                </a:lnTo>
                <a:lnTo>
                  <a:pt x="0" y="236"/>
                </a:lnTo>
                <a:lnTo>
                  <a:pt x="8" y="247"/>
                </a:lnTo>
                <a:lnTo>
                  <a:pt x="18" y="257"/>
                </a:lnTo>
                <a:lnTo>
                  <a:pt x="25" y="264"/>
                </a:lnTo>
                <a:lnTo>
                  <a:pt x="33" y="270"/>
                </a:lnTo>
                <a:lnTo>
                  <a:pt x="41" y="274"/>
                </a:lnTo>
                <a:lnTo>
                  <a:pt x="48" y="276"/>
                </a:lnTo>
                <a:lnTo>
                  <a:pt x="56" y="276"/>
                </a:lnTo>
                <a:lnTo>
                  <a:pt x="64" y="276"/>
                </a:lnTo>
                <a:lnTo>
                  <a:pt x="71" y="278"/>
                </a:lnTo>
                <a:lnTo>
                  <a:pt x="77" y="282"/>
                </a:lnTo>
                <a:lnTo>
                  <a:pt x="81" y="287"/>
                </a:lnTo>
                <a:lnTo>
                  <a:pt x="85" y="295"/>
                </a:lnTo>
                <a:lnTo>
                  <a:pt x="90" y="289"/>
                </a:lnTo>
                <a:lnTo>
                  <a:pt x="96" y="285"/>
                </a:lnTo>
                <a:lnTo>
                  <a:pt x="96" y="295"/>
                </a:lnTo>
                <a:lnTo>
                  <a:pt x="92" y="307"/>
                </a:lnTo>
                <a:lnTo>
                  <a:pt x="96" y="310"/>
                </a:lnTo>
                <a:lnTo>
                  <a:pt x="100" y="318"/>
                </a:lnTo>
                <a:lnTo>
                  <a:pt x="98" y="335"/>
                </a:lnTo>
                <a:lnTo>
                  <a:pt x="94" y="355"/>
                </a:lnTo>
                <a:lnTo>
                  <a:pt x="96" y="364"/>
                </a:lnTo>
                <a:lnTo>
                  <a:pt x="100" y="374"/>
                </a:lnTo>
                <a:lnTo>
                  <a:pt x="98" y="381"/>
                </a:lnTo>
                <a:lnTo>
                  <a:pt x="96" y="387"/>
                </a:lnTo>
                <a:lnTo>
                  <a:pt x="94" y="391"/>
                </a:lnTo>
                <a:lnTo>
                  <a:pt x="94" y="395"/>
                </a:lnTo>
                <a:lnTo>
                  <a:pt x="96" y="403"/>
                </a:lnTo>
                <a:lnTo>
                  <a:pt x="98" y="410"/>
                </a:lnTo>
                <a:lnTo>
                  <a:pt x="96" y="422"/>
                </a:lnTo>
                <a:lnTo>
                  <a:pt x="96" y="429"/>
                </a:lnTo>
                <a:lnTo>
                  <a:pt x="100" y="433"/>
                </a:lnTo>
                <a:lnTo>
                  <a:pt x="108" y="437"/>
                </a:lnTo>
                <a:lnTo>
                  <a:pt x="112" y="437"/>
                </a:lnTo>
                <a:lnTo>
                  <a:pt x="115" y="437"/>
                </a:lnTo>
                <a:lnTo>
                  <a:pt x="119" y="435"/>
                </a:lnTo>
                <a:lnTo>
                  <a:pt x="121" y="431"/>
                </a:lnTo>
                <a:lnTo>
                  <a:pt x="123" y="427"/>
                </a:lnTo>
                <a:lnTo>
                  <a:pt x="125" y="422"/>
                </a:lnTo>
                <a:lnTo>
                  <a:pt x="123" y="414"/>
                </a:lnTo>
                <a:lnTo>
                  <a:pt x="121" y="403"/>
                </a:lnTo>
                <a:lnTo>
                  <a:pt x="127" y="403"/>
                </a:lnTo>
                <a:lnTo>
                  <a:pt x="135" y="404"/>
                </a:lnTo>
                <a:lnTo>
                  <a:pt x="142" y="404"/>
                </a:lnTo>
                <a:lnTo>
                  <a:pt x="150" y="403"/>
                </a:lnTo>
                <a:lnTo>
                  <a:pt x="156" y="401"/>
                </a:lnTo>
                <a:lnTo>
                  <a:pt x="160" y="399"/>
                </a:lnTo>
                <a:lnTo>
                  <a:pt x="161" y="393"/>
                </a:lnTo>
                <a:lnTo>
                  <a:pt x="161" y="387"/>
                </a:lnTo>
                <a:lnTo>
                  <a:pt x="160" y="381"/>
                </a:lnTo>
                <a:lnTo>
                  <a:pt x="158" y="376"/>
                </a:lnTo>
                <a:lnTo>
                  <a:pt x="158" y="370"/>
                </a:lnTo>
                <a:lnTo>
                  <a:pt x="158" y="364"/>
                </a:lnTo>
                <a:lnTo>
                  <a:pt x="161" y="358"/>
                </a:lnTo>
                <a:lnTo>
                  <a:pt x="167" y="353"/>
                </a:lnTo>
                <a:lnTo>
                  <a:pt x="173" y="349"/>
                </a:lnTo>
                <a:lnTo>
                  <a:pt x="177" y="351"/>
                </a:lnTo>
                <a:lnTo>
                  <a:pt x="179" y="353"/>
                </a:lnTo>
                <a:lnTo>
                  <a:pt x="181" y="356"/>
                </a:lnTo>
                <a:lnTo>
                  <a:pt x="185" y="360"/>
                </a:lnTo>
                <a:lnTo>
                  <a:pt x="186" y="364"/>
                </a:lnTo>
                <a:lnTo>
                  <a:pt x="192" y="366"/>
                </a:lnTo>
                <a:lnTo>
                  <a:pt x="198" y="366"/>
                </a:lnTo>
                <a:lnTo>
                  <a:pt x="209" y="362"/>
                </a:lnTo>
                <a:lnTo>
                  <a:pt x="215" y="356"/>
                </a:lnTo>
                <a:lnTo>
                  <a:pt x="221" y="349"/>
                </a:lnTo>
                <a:lnTo>
                  <a:pt x="223" y="341"/>
                </a:lnTo>
                <a:lnTo>
                  <a:pt x="225" y="335"/>
                </a:lnTo>
                <a:lnTo>
                  <a:pt x="227" y="328"/>
                </a:lnTo>
                <a:lnTo>
                  <a:pt x="231" y="318"/>
                </a:lnTo>
                <a:lnTo>
                  <a:pt x="236" y="312"/>
                </a:lnTo>
                <a:lnTo>
                  <a:pt x="248" y="305"/>
                </a:lnTo>
                <a:lnTo>
                  <a:pt x="263" y="299"/>
                </a:lnTo>
                <a:lnTo>
                  <a:pt x="269" y="299"/>
                </a:lnTo>
                <a:lnTo>
                  <a:pt x="273" y="303"/>
                </a:lnTo>
                <a:lnTo>
                  <a:pt x="277" y="307"/>
                </a:lnTo>
                <a:lnTo>
                  <a:pt x="279" y="310"/>
                </a:lnTo>
                <a:lnTo>
                  <a:pt x="280" y="322"/>
                </a:lnTo>
                <a:lnTo>
                  <a:pt x="284" y="328"/>
                </a:lnTo>
                <a:lnTo>
                  <a:pt x="298" y="326"/>
                </a:lnTo>
                <a:lnTo>
                  <a:pt x="307" y="322"/>
                </a:lnTo>
                <a:lnTo>
                  <a:pt x="307" y="332"/>
                </a:lnTo>
                <a:lnTo>
                  <a:pt x="309" y="339"/>
                </a:lnTo>
                <a:lnTo>
                  <a:pt x="311" y="345"/>
                </a:lnTo>
                <a:lnTo>
                  <a:pt x="313" y="349"/>
                </a:lnTo>
                <a:lnTo>
                  <a:pt x="317" y="353"/>
                </a:lnTo>
                <a:lnTo>
                  <a:pt x="321" y="353"/>
                </a:lnTo>
                <a:lnTo>
                  <a:pt x="325" y="355"/>
                </a:lnTo>
                <a:lnTo>
                  <a:pt x="330" y="353"/>
                </a:lnTo>
                <a:lnTo>
                  <a:pt x="336" y="349"/>
                </a:lnTo>
                <a:lnTo>
                  <a:pt x="344" y="347"/>
                </a:lnTo>
                <a:lnTo>
                  <a:pt x="344" y="347"/>
                </a:lnTo>
                <a:lnTo>
                  <a:pt x="344" y="347"/>
                </a:lnTo>
                <a:lnTo>
                  <a:pt x="344" y="347"/>
                </a:lnTo>
                <a:lnTo>
                  <a:pt x="344" y="347"/>
                </a:lnTo>
                <a:lnTo>
                  <a:pt x="344" y="347"/>
                </a:lnTo>
                <a:lnTo>
                  <a:pt x="344" y="347"/>
                </a:lnTo>
                <a:lnTo>
                  <a:pt x="342" y="345"/>
                </a:lnTo>
                <a:lnTo>
                  <a:pt x="342" y="343"/>
                </a:lnTo>
                <a:lnTo>
                  <a:pt x="342" y="343"/>
                </a:lnTo>
                <a:lnTo>
                  <a:pt x="342" y="343"/>
                </a:lnTo>
                <a:lnTo>
                  <a:pt x="342" y="339"/>
                </a:lnTo>
                <a:lnTo>
                  <a:pt x="342" y="335"/>
                </a:lnTo>
                <a:lnTo>
                  <a:pt x="342" y="335"/>
                </a:lnTo>
                <a:lnTo>
                  <a:pt x="342" y="335"/>
                </a:lnTo>
                <a:lnTo>
                  <a:pt x="342" y="335"/>
                </a:lnTo>
                <a:lnTo>
                  <a:pt x="342" y="333"/>
                </a:lnTo>
                <a:lnTo>
                  <a:pt x="342" y="333"/>
                </a:lnTo>
                <a:lnTo>
                  <a:pt x="342" y="332"/>
                </a:lnTo>
                <a:lnTo>
                  <a:pt x="342" y="332"/>
                </a:lnTo>
                <a:lnTo>
                  <a:pt x="342" y="332"/>
                </a:lnTo>
                <a:lnTo>
                  <a:pt x="342" y="332"/>
                </a:lnTo>
                <a:lnTo>
                  <a:pt x="342" y="332"/>
                </a:lnTo>
                <a:lnTo>
                  <a:pt x="342" y="332"/>
                </a:lnTo>
                <a:lnTo>
                  <a:pt x="342" y="332"/>
                </a:lnTo>
                <a:lnTo>
                  <a:pt x="342" y="332"/>
                </a:lnTo>
                <a:lnTo>
                  <a:pt x="342" y="330"/>
                </a:lnTo>
                <a:lnTo>
                  <a:pt x="342" y="330"/>
                </a:lnTo>
                <a:lnTo>
                  <a:pt x="342" y="330"/>
                </a:lnTo>
                <a:lnTo>
                  <a:pt x="342" y="330"/>
                </a:lnTo>
                <a:lnTo>
                  <a:pt x="342" y="330"/>
                </a:lnTo>
                <a:lnTo>
                  <a:pt x="342" y="330"/>
                </a:lnTo>
                <a:lnTo>
                  <a:pt x="342" y="330"/>
                </a:lnTo>
                <a:lnTo>
                  <a:pt x="342" y="328"/>
                </a:lnTo>
                <a:lnTo>
                  <a:pt x="342" y="328"/>
                </a:lnTo>
                <a:lnTo>
                  <a:pt x="342" y="328"/>
                </a:lnTo>
                <a:lnTo>
                  <a:pt x="342" y="328"/>
                </a:lnTo>
                <a:lnTo>
                  <a:pt x="342" y="326"/>
                </a:lnTo>
                <a:lnTo>
                  <a:pt x="342" y="326"/>
                </a:lnTo>
                <a:lnTo>
                  <a:pt x="342" y="326"/>
                </a:lnTo>
                <a:lnTo>
                  <a:pt x="342" y="326"/>
                </a:lnTo>
                <a:lnTo>
                  <a:pt x="344" y="326"/>
                </a:lnTo>
                <a:lnTo>
                  <a:pt x="344" y="324"/>
                </a:lnTo>
                <a:lnTo>
                  <a:pt x="344" y="324"/>
                </a:lnTo>
                <a:lnTo>
                  <a:pt x="344" y="324"/>
                </a:lnTo>
                <a:lnTo>
                  <a:pt x="350" y="318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4"/>
                </a:lnTo>
                <a:lnTo>
                  <a:pt x="359" y="312"/>
                </a:lnTo>
                <a:lnTo>
                  <a:pt x="359" y="312"/>
                </a:lnTo>
                <a:lnTo>
                  <a:pt x="361" y="309"/>
                </a:lnTo>
                <a:lnTo>
                  <a:pt x="359" y="305"/>
                </a:lnTo>
                <a:lnTo>
                  <a:pt x="357" y="301"/>
                </a:lnTo>
                <a:lnTo>
                  <a:pt x="355" y="297"/>
                </a:lnTo>
                <a:lnTo>
                  <a:pt x="351" y="293"/>
                </a:lnTo>
                <a:lnTo>
                  <a:pt x="351" y="289"/>
                </a:lnTo>
                <a:lnTo>
                  <a:pt x="353" y="284"/>
                </a:lnTo>
                <a:lnTo>
                  <a:pt x="359" y="276"/>
                </a:lnTo>
                <a:lnTo>
                  <a:pt x="367" y="268"/>
                </a:lnTo>
                <a:lnTo>
                  <a:pt x="376" y="264"/>
                </a:lnTo>
                <a:lnTo>
                  <a:pt x="384" y="264"/>
                </a:lnTo>
                <a:lnTo>
                  <a:pt x="390" y="264"/>
                </a:lnTo>
                <a:lnTo>
                  <a:pt x="396" y="264"/>
                </a:lnTo>
                <a:lnTo>
                  <a:pt x="401" y="262"/>
                </a:lnTo>
                <a:lnTo>
                  <a:pt x="407" y="257"/>
                </a:lnTo>
                <a:lnTo>
                  <a:pt x="411" y="243"/>
                </a:lnTo>
                <a:lnTo>
                  <a:pt x="411" y="236"/>
                </a:lnTo>
                <a:lnTo>
                  <a:pt x="409" y="230"/>
                </a:lnTo>
                <a:lnTo>
                  <a:pt x="405" y="226"/>
                </a:lnTo>
                <a:lnTo>
                  <a:pt x="397" y="222"/>
                </a:lnTo>
                <a:lnTo>
                  <a:pt x="392" y="216"/>
                </a:lnTo>
                <a:lnTo>
                  <a:pt x="386" y="211"/>
                </a:lnTo>
                <a:lnTo>
                  <a:pt x="380" y="203"/>
                </a:lnTo>
                <a:lnTo>
                  <a:pt x="378" y="193"/>
                </a:lnTo>
                <a:lnTo>
                  <a:pt x="374" y="190"/>
                </a:lnTo>
                <a:lnTo>
                  <a:pt x="371" y="184"/>
                </a:lnTo>
                <a:lnTo>
                  <a:pt x="367" y="182"/>
                </a:lnTo>
                <a:lnTo>
                  <a:pt x="361" y="182"/>
                </a:lnTo>
                <a:lnTo>
                  <a:pt x="348" y="191"/>
                </a:lnTo>
                <a:lnTo>
                  <a:pt x="334" y="199"/>
                </a:lnTo>
                <a:lnTo>
                  <a:pt x="330" y="199"/>
                </a:lnTo>
                <a:lnTo>
                  <a:pt x="328" y="195"/>
                </a:lnTo>
                <a:lnTo>
                  <a:pt x="326" y="193"/>
                </a:lnTo>
                <a:lnTo>
                  <a:pt x="326" y="191"/>
                </a:lnTo>
                <a:lnTo>
                  <a:pt x="328" y="186"/>
                </a:lnTo>
                <a:lnTo>
                  <a:pt x="325" y="180"/>
                </a:lnTo>
                <a:lnTo>
                  <a:pt x="311" y="176"/>
                </a:lnTo>
                <a:lnTo>
                  <a:pt x="296" y="174"/>
                </a:lnTo>
                <a:lnTo>
                  <a:pt x="284" y="170"/>
                </a:lnTo>
                <a:lnTo>
                  <a:pt x="271" y="168"/>
                </a:lnTo>
                <a:lnTo>
                  <a:pt x="261" y="166"/>
                </a:lnTo>
                <a:lnTo>
                  <a:pt x="254" y="166"/>
                </a:lnTo>
                <a:lnTo>
                  <a:pt x="252" y="174"/>
                </a:lnTo>
                <a:lnTo>
                  <a:pt x="248" y="184"/>
                </a:lnTo>
                <a:lnTo>
                  <a:pt x="246" y="188"/>
                </a:lnTo>
                <a:lnTo>
                  <a:pt x="244" y="190"/>
                </a:lnTo>
                <a:lnTo>
                  <a:pt x="238" y="190"/>
                </a:lnTo>
                <a:lnTo>
                  <a:pt x="232" y="188"/>
                </a:lnTo>
                <a:lnTo>
                  <a:pt x="227" y="180"/>
                </a:lnTo>
                <a:lnTo>
                  <a:pt x="223" y="174"/>
                </a:lnTo>
                <a:lnTo>
                  <a:pt x="223" y="168"/>
                </a:lnTo>
                <a:lnTo>
                  <a:pt x="225" y="165"/>
                </a:lnTo>
                <a:lnTo>
                  <a:pt x="231" y="157"/>
                </a:lnTo>
                <a:lnTo>
                  <a:pt x="232" y="151"/>
                </a:lnTo>
                <a:lnTo>
                  <a:pt x="223" y="138"/>
                </a:lnTo>
                <a:lnTo>
                  <a:pt x="213" y="124"/>
                </a:lnTo>
                <a:lnTo>
                  <a:pt x="221" y="117"/>
                </a:lnTo>
                <a:lnTo>
                  <a:pt x="231" y="111"/>
                </a:lnTo>
                <a:lnTo>
                  <a:pt x="232" y="105"/>
                </a:lnTo>
                <a:lnTo>
                  <a:pt x="234" y="99"/>
                </a:lnTo>
                <a:lnTo>
                  <a:pt x="250" y="94"/>
                </a:lnTo>
                <a:lnTo>
                  <a:pt x="263" y="88"/>
                </a:lnTo>
                <a:lnTo>
                  <a:pt x="267" y="74"/>
                </a:lnTo>
                <a:lnTo>
                  <a:pt x="271" y="61"/>
                </a:lnTo>
                <a:lnTo>
                  <a:pt x="277" y="53"/>
                </a:lnTo>
                <a:lnTo>
                  <a:pt x="282" y="42"/>
                </a:lnTo>
                <a:lnTo>
                  <a:pt x="282" y="42"/>
                </a:lnTo>
                <a:lnTo>
                  <a:pt x="279" y="40"/>
                </a:lnTo>
                <a:lnTo>
                  <a:pt x="277" y="38"/>
                </a:lnTo>
                <a:lnTo>
                  <a:pt x="277" y="32"/>
                </a:lnTo>
                <a:lnTo>
                  <a:pt x="277" y="26"/>
                </a:lnTo>
                <a:lnTo>
                  <a:pt x="279" y="17"/>
                </a:lnTo>
                <a:lnTo>
                  <a:pt x="277" y="9"/>
                </a:lnTo>
                <a:lnTo>
                  <a:pt x="273" y="5"/>
                </a:lnTo>
                <a:lnTo>
                  <a:pt x="269" y="1"/>
                </a:lnTo>
                <a:lnTo>
                  <a:pt x="263" y="0"/>
                </a:lnTo>
                <a:lnTo>
                  <a:pt x="257" y="0"/>
                </a:lnTo>
                <a:lnTo>
                  <a:pt x="254" y="1"/>
                </a:lnTo>
                <a:lnTo>
                  <a:pt x="250" y="3"/>
                </a:lnTo>
                <a:lnTo>
                  <a:pt x="250" y="3"/>
                </a:lnTo>
                <a:lnTo>
                  <a:pt x="250" y="3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7" name="Freeform 70"/>
          <p:cNvSpPr>
            <a:spLocks noChangeAspect="1"/>
          </p:cNvSpPr>
          <p:nvPr/>
        </p:nvSpPr>
        <p:spPr bwMode="auto">
          <a:xfrm>
            <a:off x="1561342" y="4714115"/>
            <a:ext cx="165037" cy="225838"/>
          </a:xfrm>
          <a:custGeom>
            <a:avLst/>
            <a:gdLst/>
            <a:ahLst/>
            <a:cxnLst>
              <a:cxn ang="0">
                <a:pos x="38" y="56"/>
              </a:cxn>
              <a:cxn ang="0">
                <a:pos x="50" y="69"/>
              </a:cxn>
              <a:cxn ang="0">
                <a:pos x="63" y="79"/>
              </a:cxn>
              <a:cxn ang="0">
                <a:pos x="69" y="89"/>
              </a:cxn>
              <a:cxn ang="0">
                <a:pos x="65" y="110"/>
              </a:cxn>
              <a:cxn ang="0">
                <a:pos x="54" y="117"/>
              </a:cxn>
              <a:cxn ang="0">
                <a:pos x="42" y="117"/>
              </a:cxn>
              <a:cxn ang="0">
                <a:pos x="25" y="121"/>
              </a:cxn>
              <a:cxn ang="0">
                <a:pos x="11" y="137"/>
              </a:cxn>
              <a:cxn ang="0">
                <a:pos x="9" y="146"/>
              </a:cxn>
              <a:cxn ang="0">
                <a:pos x="15" y="154"/>
              </a:cxn>
              <a:cxn ang="0">
                <a:pos x="19" y="162"/>
              </a:cxn>
              <a:cxn ang="0">
                <a:pos x="11" y="169"/>
              </a:cxn>
              <a:cxn ang="0">
                <a:pos x="2" y="177"/>
              </a:cxn>
              <a:cxn ang="0">
                <a:pos x="0" y="190"/>
              </a:cxn>
              <a:cxn ang="0">
                <a:pos x="2" y="200"/>
              </a:cxn>
              <a:cxn ang="0">
                <a:pos x="2" y="200"/>
              </a:cxn>
              <a:cxn ang="0">
                <a:pos x="2" y="200"/>
              </a:cxn>
              <a:cxn ang="0">
                <a:pos x="2" y="209"/>
              </a:cxn>
              <a:cxn ang="0">
                <a:pos x="8" y="223"/>
              </a:cxn>
              <a:cxn ang="0">
                <a:pos x="15" y="231"/>
              </a:cxn>
              <a:cxn ang="0">
                <a:pos x="21" y="229"/>
              </a:cxn>
              <a:cxn ang="0">
                <a:pos x="31" y="221"/>
              </a:cxn>
              <a:cxn ang="0">
                <a:pos x="46" y="227"/>
              </a:cxn>
              <a:cxn ang="0">
                <a:pos x="75" y="236"/>
              </a:cxn>
              <a:cxn ang="0">
                <a:pos x="100" y="238"/>
              </a:cxn>
              <a:cxn ang="0">
                <a:pos x="107" y="233"/>
              </a:cxn>
              <a:cxn ang="0">
                <a:pos x="102" y="217"/>
              </a:cxn>
              <a:cxn ang="0">
                <a:pos x="92" y="196"/>
              </a:cxn>
              <a:cxn ang="0">
                <a:pos x="100" y="181"/>
              </a:cxn>
              <a:cxn ang="0">
                <a:pos x="117" y="156"/>
              </a:cxn>
              <a:cxn ang="0">
                <a:pos x="126" y="125"/>
              </a:cxn>
              <a:cxn ang="0">
                <a:pos x="142" y="98"/>
              </a:cxn>
              <a:cxn ang="0">
                <a:pos x="171" y="77"/>
              </a:cxn>
              <a:cxn ang="0">
                <a:pos x="167" y="79"/>
              </a:cxn>
              <a:cxn ang="0">
                <a:pos x="161" y="81"/>
              </a:cxn>
              <a:cxn ang="0">
                <a:pos x="161" y="81"/>
              </a:cxn>
              <a:cxn ang="0">
                <a:pos x="161" y="81"/>
              </a:cxn>
              <a:cxn ang="0">
                <a:pos x="157" y="81"/>
              </a:cxn>
              <a:cxn ang="0">
                <a:pos x="144" y="64"/>
              </a:cxn>
              <a:cxn ang="0">
                <a:pos x="123" y="48"/>
              </a:cxn>
              <a:cxn ang="0">
                <a:pos x="113" y="41"/>
              </a:cxn>
              <a:cxn ang="0">
                <a:pos x="105" y="19"/>
              </a:cxn>
              <a:cxn ang="0">
                <a:pos x="84" y="12"/>
              </a:cxn>
              <a:cxn ang="0">
                <a:pos x="77" y="8"/>
              </a:cxn>
              <a:cxn ang="0">
                <a:pos x="71" y="8"/>
              </a:cxn>
              <a:cxn ang="0">
                <a:pos x="63" y="4"/>
              </a:cxn>
              <a:cxn ang="0">
                <a:pos x="54" y="2"/>
              </a:cxn>
              <a:cxn ang="0">
                <a:pos x="42" y="12"/>
              </a:cxn>
              <a:cxn ang="0">
                <a:pos x="42" y="25"/>
              </a:cxn>
              <a:cxn ang="0">
                <a:pos x="46" y="37"/>
              </a:cxn>
              <a:cxn ang="0">
                <a:pos x="44" y="44"/>
              </a:cxn>
              <a:cxn ang="0">
                <a:pos x="38" y="46"/>
              </a:cxn>
            </a:cxnLst>
            <a:rect l="0" t="0" r="r" b="b"/>
            <a:pathLst>
              <a:path w="171" h="240">
                <a:moveTo>
                  <a:pt x="36" y="46"/>
                </a:moveTo>
                <a:lnTo>
                  <a:pt x="38" y="56"/>
                </a:lnTo>
                <a:lnTo>
                  <a:pt x="44" y="64"/>
                </a:lnTo>
                <a:lnTo>
                  <a:pt x="50" y="69"/>
                </a:lnTo>
                <a:lnTo>
                  <a:pt x="55" y="75"/>
                </a:lnTo>
                <a:lnTo>
                  <a:pt x="63" y="79"/>
                </a:lnTo>
                <a:lnTo>
                  <a:pt x="67" y="83"/>
                </a:lnTo>
                <a:lnTo>
                  <a:pt x="69" y="89"/>
                </a:lnTo>
                <a:lnTo>
                  <a:pt x="69" y="96"/>
                </a:lnTo>
                <a:lnTo>
                  <a:pt x="65" y="110"/>
                </a:lnTo>
                <a:lnTo>
                  <a:pt x="59" y="115"/>
                </a:lnTo>
                <a:lnTo>
                  <a:pt x="54" y="117"/>
                </a:lnTo>
                <a:lnTo>
                  <a:pt x="48" y="117"/>
                </a:lnTo>
                <a:lnTo>
                  <a:pt x="42" y="117"/>
                </a:lnTo>
                <a:lnTo>
                  <a:pt x="34" y="117"/>
                </a:lnTo>
                <a:lnTo>
                  <a:pt x="25" y="121"/>
                </a:lnTo>
                <a:lnTo>
                  <a:pt x="17" y="129"/>
                </a:lnTo>
                <a:lnTo>
                  <a:pt x="11" y="137"/>
                </a:lnTo>
                <a:lnTo>
                  <a:pt x="9" y="142"/>
                </a:lnTo>
                <a:lnTo>
                  <a:pt x="9" y="146"/>
                </a:lnTo>
                <a:lnTo>
                  <a:pt x="13" y="150"/>
                </a:lnTo>
                <a:lnTo>
                  <a:pt x="15" y="154"/>
                </a:lnTo>
                <a:lnTo>
                  <a:pt x="17" y="158"/>
                </a:lnTo>
                <a:lnTo>
                  <a:pt x="19" y="162"/>
                </a:lnTo>
                <a:lnTo>
                  <a:pt x="17" y="165"/>
                </a:lnTo>
                <a:lnTo>
                  <a:pt x="11" y="169"/>
                </a:lnTo>
                <a:lnTo>
                  <a:pt x="4" y="173"/>
                </a:lnTo>
                <a:lnTo>
                  <a:pt x="2" y="177"/>
                </a:lnTo>
                <a:lnTo>
                  <a:pt x="0" y="183"/>
                </a:lnTo>
                <a:lnTo>
                  <a:pt x="0" y="190"/>
                </a:lnTo>
                <a:lnTo>
                  <a:pt x="2" y="200"/>
                </a:lnTo>
                <a:lnTo>
                  <a:pt x="2" y="200"/>
                </a:lnTo>
                <a:lnTo>
                  <a:pt x="2" y="200"/>
                </a:lnTo>
                <a:lnTo>
                  <a:pt x="2" y="200"/>
                </a:lnTo>
                <a:lnTo>
                  <a:pt x="2" y="200"/>
                </a:lnTo>
                <a:lnTo>
                  <a:pt x="2" y="200"/>
                </a:lnTo>
                <a:lnTo>
                  <a:pt x="2" y="200"/>
                </a:lnTo>
                <a:lnTo>
                  <a:pt x="2" y="209"/>
                </a:lnTo>
                <a:lnTo>
                  <a:pt x="4" y="217"/>
                </a:lnTo>
                <a:lnTo>
                  <a:pt x="8" y="223"/>
                </a:lnTo>
                <a:lnTo>
                  <a:pt x="11" y="229"/>
                </a:lnTo>
                <a:lnTo>
                  <a:pt x="15" y="231"/>
                </a:lnTo>
                <a:lnTo>
                  <a:pt x="19" y="231"/>
                </a:lnTo>
                <a:lnTo>
                  <a:pt x="21" y="229"/>
                </a:lnTo>
                <a:lnTo>
                  <a:pt x="25" y="227"/>
                </a:lnTo>
                <a:lnTo>
                  <a:pt x="31" y="221"/>
                </a:lnTo>
                <a:lnTo>
                  <a:pt x="36" y="219"/>
                </a:lnTo>
                <a:lnTo>
                  <a:pt x="46" y="227"/>
                </a:lnTo>
                <a:lnTo>
                  <a:pt x="59" y="234"/>
                </a:lnTo>
                <a:lnTo>
                  <a:pt x="75" y="236"/>
                </a:lnTo>
                <a:lnTo>
                  <a:pt x="92" y="240"/>
                </a:lnTo>
                <a:lnTo>
                  <a:pt x="100" y="238"/>
                </a:lnTo>
                <a:lnTo>
                  <a:pt x="103" y="236"/>
                </a:lnTo>
                <a:lnTo>
                  <a:pt x="107" y="233"/>
                </a:lnTo>
                <a:lnTo>
                  <a:pt x="109" y="229"/>
                </a:lnTo>
                <a:lnTo>
                  <a:pt x="102" y="217"/>
                </a:lnTo>
                <a:lnTo>
                  <a:pt x="92" y="204"/>
                </a:lnTo>
                <a:lnTo>
                  <a:pt x="92" y="196"/>
                </a:lnTo>
                <a:lnTo>
                  <a:pt x="96" y="188"/>
                </a:lnTo>
                <a:lnTo>
                  <a:pt x="100" y="181"/>
                </a:lnTo>
                <a:lnTo>
                  <a:pt x="105" y="173"/>
                </a:lnTo>
                <a:lnTo>
                  <a:pt x="117" y="156"/>
                </a:lnTo>
                <a:lnTo>
                  <a:pt x="126" y="142"/>
                </a:lnTo>
                <a:lnTo>
                  <a:pt x="126" y="125"/>
                </a:lnTo>
                <a:lnTo>
                  <a:pt x="126" y="110"/>
                </a:lnTo>
                <a:lnTo>
                  <a:pt x="142" y="98"/>
                </a:lnTo>
                <a:lnTo>
                  <a:pt x="171" y="77"/>
                </a:lnTo>
                <a:lnTo>
                  <a:pt x="171" y="77"/>
                </a:lnTo>
                <a:lnTo>
                  <a:pt x="171" y="77"/>
                </a:lnTo>
                <a:lnTo>
                  <a:pt x="167" y="79"/>
                </a:lnTo>
                <a:lnTo>
                  <a:pt x="161" y="81"/>
                </a:lnTo>
                <a:lnTo>
                  <a:pt x="161" y="81"/>
                </a:lnTo>
                <a:lnTo>
                  <a:pt x="161" y="81"/>
                </a:lnTo>
                <a:lnTo>
                  <a:pt x="161" y="81"/>
                </a:lnTo>
                <a:lnTo>
                  <a:pt x="161" y="81"/>
                </a:lnTo>
                <a:lnTo>
                  <a:pt x="161" y="81"/>
                </a:lnTo>
                <a:lnTo>
                  <a:pt x="161" y="81"/>
                </a:lnTo>
                <a:lnTo>
                  <a:pt x="157" y="81"/>
                </a:lnTo>
                <a:lnTo>
                  <a:pt x="153" y="81"/>
                </a:lnTo>
                <a:lnTo>
                  <a:pt x="144" y="64"/>
                </a:lnTo>
                <a:lnTo>
                  <a:pt x="132" y="48"/>
                </a:lnTo>
                <a:lnTo>
                  <a:pt x="123" y="48"/>
                </a:lnTo>
                <a:lnTo>
                  <a:pt x="113" y="48"/>
                </a:lnTo>
                <a:lnTo>
                  <a:pt x="113" y="41"/>
                </a:lnTo>
                <a:lnTo>
                  <a:pt x="115" y="35"/>
                </a:lnTo>
                <a:lnTo>
                  <a:pt x="105" y="19"/>
                </a:lnTo>
                <a:lnTo>
                  <a:pt x="94" y="10"/>
                </a:lnTo>
                <a:lnTo>
                  <a:pt x="84" y="12"/>
                </a:lnTo>
                <a:lnTo>
                  <a:pt x="79" y="10"/>
                </a:lnTo>
                <a:lnTo>
                  <a:pt x="77" y="8"/>
                </a:lnTo>
                <a:lnTo>
                  <a:pt x="75" y="6"/>
                </a:lnTo>
                <a:lnTo>
                  <a:pt x="71" y="8"/>
                </a:lnTo>
                <a:lnTo>
                  <a:pt x="69" y="10"/>
                </a:lnTo>
                <a:lnTo>
                  <a:pt x="63" y="4"/>
                </a:lnTo>
                <a:lnTo>
                  <a:pt x="59" y="0"/>
                </a:lnTo>
                <a:lnTo>
                  <a:pt x="54" y="2"/>
                </a:lnTo>
                <a:lnTo>
                  <a:pt x="48" y="6"/>
                </a:lnTo>
                <a:lnTo>
                  <a:pt x="42" y="12"/>
                </a:lnTo>
                <a:lnTo>
                  <a:pt x="40" y="18"/>
                </a:lnTo>
                <a:lnTo>
                  <a:pt x="42" y="25"/>
                </a:lnTo>
                <a:lnTo>
                  <a:pt x="46" y="33"/>
                </a:lnTo>
                <a:lnTo>
                  <a:pt x="46" y="37"/>
                </a:lnTo>
                <a:lnTo>
                  <a:pt x="46" y="41"/>
                </a:lnTo>
                <a:lnTo>
                  <a:pt x="44" y="44"/>
                </a:lnTo>
                <a:lnTo>
                  <a:pt x="40" y="46"/>
                </a:lnTo>
                <a:lnTo>
                  <a:pt x="38" y="46"/>
                </a:lnTo>
                <a:lnTo>
                  <a:pt x="36" y="46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8" name="Freeform 71"/>
          <p:cNvSpPr>
            <a:spLocks noChangeAspect="1"/>
          </p:cNvSpPr>
          <p:nvPr/>
        </p:nvSpPr>
        <p:spPr bwMode="auto">
          <a:xfrm>
            <a:off x="1120881" y="4883204"/>
            <a:ext cx="333419" cy="275638"/>
          </a:xfrm>
          <a:custGeom>
            <a:avLst/>
            <a:gdLst/>
            <a:ahLst/>
            <a:cxnLst>
              <a:cxn ang="0">
                <a:pos x="301" y="173"/>
              </a:cxn>
              <a:cxn ang="0">
                <a:pos x="315" y="167"/>
              </a:cxn>
              <a:cxn ang="0">
                <a:pos x="328" y="159"/>
              </a:cxn>
              <a:cxn ang="0">
                <a:pos x="322" y="132"/>
              </a:cxn>
              <a:cxn ang="0">
                <a:pos x="339" y="121"/>
              </a:cxn>
              <a:cxn ang="0">
                <a:pos x="332" y="108"/>
              </a:cxn>
              <a:cxn ang="0">
                <a:pos x="322" y="109"/>
              </a:cxn>
              <a:cxn ang="0">
                <a:pos x="301" y="121"/>
              </a:cxn>
              <a:cxn ang="0">
                <a:pos x="293" y="142"/>
              </a:cxn>
              <a:cxn ang="0">
                <a:pos x="284" y="150"/>
              </a:cxn>
              <a:cxn ang="0">
                <a:pos x="276" y="129"/>
              </a:cxn>
              <a:cxn ang="0">
                <a:pos x="247" y="127"/>
              </a:cxn>
              <a:cxn ang="0">
                <a:pos x="244" y="113"/>
              </a:cxn>
              <a:cxn ang="0">
                <a:pos x="236" y="100"/>
              </a:cxn>
              <a:cxn ang="0">
                <a:pos x="226" y="86"/>
              </a:cxn>
              <a:cxn ang="0">
                <a:pos x="226" y="60"/>
              </a:cxn>
              <a:cxn ang="0">
                <a:pos x="226" y="44"/>
              </a:cxn>
              <a:cxn ang="0">
                <a:pos x="226" y="21"/>
              </a:cxn>
              <a:cxn ang="0">
                <a:pos x="224" y="8"/>
              </a:cxn>
              <a:cxn ang="0">
                <a:pos x="209" y="21"/>
              </a:cxn>
              <a:cxn ang="0">
                <a:pos x="197" y="8"/>
              </a:cxn>
              <a:cxn ang="0">
                <a:pos x="180" y="4"/>
              </a:cxn>
              <a:cxn ang="0">
                <a:pos x="161" y="4"/>
              </a:cxn>
              <a:cxn ang="0">
                <a:pos x="126" y="10"/>
              </a:cxn>
              <a:cxn ang="0">
                <a:pos x="75" y="8"/>
              </a:cxn>
              <a:cxn ang="0">
                <a:pos x="63" y="15"/>
              </a:cxn>
              <a:cxn ang="0">
                <a:pos x="65" y="25"/>
              </a:cxn>
              <a:cxn ang="0">
                <a:pos x="69" y="31"/>
              </a:cxn>
              <a:cxn ang="0">
                <a:pos x="54" y="52"/>
              </a:cxn>
              <a:cxn ang="0">
                <a:pos x="29" y="61"/>
              </a:cxn>
              <a:cxn ang="0">
                <a:pos x="23" y="56"/>
              </a:cxn>
              <a:cxn ang="0">
                <a:pos x="15" y="48"/>
              </a:cxn>
              <a:cxn ang="0">
                <a:pos x="0" y="56"/>
              </a:cxn>
              <a:cxn ang="0">
                <a:pos x="0" y="67"/>
              </a:cxn>
              <a:cxn ang="0">
                <a:pos x="21" y="75"/>
              </a:cxn>
              <a:cxn ang="0">
                <a:pos x="31" y="94"/>
              </a:cxn>
              <a:cxn ang="0">
                <a:pos x="46" y="96"/>
              </a:cxn>
              <a:cxn ang="0">
                <a:pos x="59" y="108"/>
              </a:cxn>
              <a:cxn ang="0">
                <a:pos x="98" y="117"/>
              </a:cxn>
              <a:cxn ang="0">
                <a:pos x="100" y="154"/>
              </a:cxn>
              <a:cxn ang="0">
                <a:pos x="115" y="179"/>
              </a:cxn>
              <a:cxn ang="0">
                <a:pos x="134" y="182"/>
              </a:cxn>
              <a:cxn ang="0">
                <a:pos x="150" y="188"/>
              </a:cxn>
              <a:cxn ang="0">
                <a:pos x="151" y="203"/>
              </a:cxn>
              <a:cxn ang="0">
                <a:pos x="161" y="211"/>
              </a:cxn>
              <a:cxn ang="0">
                <a:pos x="167" y="240"/>
              </a:cxn>
              <a:cxn ang="0">
                <a:pos x="174" y="251"/>
              </a:cxn>
              <a:cxn ang="0">
                <a:pos x="196" y="271"/>
              </a:cxn>
              <a:cxn ang="0">
                <a:pos x="194" y="286"/>
              </a:cxn>
              <a:cxn ang="0">
                <a:pos x="211" y="294"/>
              </a:cxn>
              <a:cxn ang="0">
                <a:pos x="251" y="238"/>
              </a:cxn>
              <a:cxn ang="0">
                <a:pos x="255" y="223"/>
              </a:cxn>
              <a:cxn ang="0">
                <a:pos x="272" y="230"/>
              </a:cxn>
              <a:cxn ang="0">
                <a:pos x="318" y="221"/>
              </a:cxn>
              <a:cxn ang="0">
                <a:pos x="326" y="227"/>
              </a:cxn>
              <a:cxn ang="0">
                <a:pos x="320" y="194"/>
              </a:cxn>
              <a:cxn ang="0">
                <a:pos x="311" y="182"/>
              </a:cxn>
            </a:cxnLst>
            <a:rect l="0" t="0" r="r" b="b"/>
            <a:pathLst>
              <a:path w="341" h="294">
                <a:moveTo>
                  <a:pt x="303" y="180"/>
                </a:moveTo>
                <a:lnTo>
                  <a:pt x="301" y="177"/>
                </a:lnTo>
                <a:lnTo>
                  <a:pt x="301" y="173"/>
                </a:lnTo>
                <a:lnTo>
                  <a:pt x="303" y="171"/>
                </a:lnTo>
                <a:lnTo>
                  <a:pt x="309" y="169"/>
                </a:lnTo>
                <a:lnTo>
                  <a:pt x="315" y="167"/>
                </a:lnTo>
                <a:lnTo>
                  <a:pt x="320" y="165"/>
                </a:lnTo>
                <a:lnTo>
                  <a:pt x="326" y="163"/>
                </a:lnTo>
                <a:lnTo>
                  <a:pt x="328" y="159"/>
                </a:lnTo>
                <a:lnTo>
                  <a:pt x="322" y="148"/>
                </a:lnTo>
                <a:lnTo>
                  <a:pt x="313" y="138"/>
                </a:lnTo>
                <a:lnTo>
                  <a:pt x="322" y="132"/>
                </a:lnTo>
                <a:lnTo>
                  <a:pt x="332" y="127"/>
                </a:lnTo>
                <a:lnTo>
                  <a:pt x="338" y="125"/>
                </a:lnTo>
                <a:lnTo>
                  <a:pt x="339" y="121"/>
                </a:lnTo>
                <a:lnTo>
                  <a:pt x="341" y="117"/>
                </a:lnTo>
                <a:lnTo>
                  <a:pt x="338" y="111"/>
                </a:lnTo>
                <a:lnTo>
                  <a:pt x="332" y="108"/>
                </a:lnTo>
                <a:lnTo>
                  <a:pt x="328" y="108"/>
                </a:lnTo>
                <a:lnTo>
                  <a:pt x="324" y="108"/>
                </a:lnTo>
                <a:lnTo>
                  <a:pt x="322" y="109"/>
                </a:lnTo>
                <a:lnTo>
                  <a:pt x="316" y="113"/>
                </a:lnTo>
                <a:lnTo>
                  <a:pt x="311" y="117"/>
                </a:lnTo>
                <a:lnTo>
                  <a:pt x="301" y="121"/>
                </a:lnTo>
                <a:lnTo>
                  <a:pt x="293" y="123"/>
                </a:lnTo>
                <a:lnTo>
                  <a:pt x="293" y="131"/>
                </a:lnTo>
                <a:lnTo>
                  <a:pt x="293" y="142"/>
                </a:lnTo>
                <a:lnTo>
                  <a:pt x="290" y="146"/>
                </a:lnTo>
                <a:lnTo>
                  <a:pt x="288" y="150"/>
                </a:lnTo>
                <a:lnTo>
                  <a:pt x="284" y="150"/>
                </a:lnTo>
                <a:lnTo>
                  <a:pt x="280" y="148"/>
                </a:lnTo>
                <a:lnTo>
                  <a:pt x="278" y="138"/>
                </a:lnTo>
                <a:lnTo>
                  <a:pt x="276" y="129"/>
                </a:lnTo>
                <a:lnTo>
                  <a:pt x="265" y="131"/>
                </a:lnTo>
                <a:lnTo>
                  <a:pt x="249" y="132"/>
                </a:lnTo>
                <a:lnTo>
                  <a:pt x="247" y="127"/>
                </a:lnTo>
                <a:lnTo>
                  <a:pt x="245" y="121"/>
                </a:lnTo>
                <a:lnTo>
                  <a:pt x="245" y="117"/>
                </a:lnTo>
                <a:lnTo>
                  <a:pt x="244" y="113"/>
                </a:lnTo>
                <a:lnTo>
                  <a:pt x="240" y="109"/>
                </a:lnTo>
                <a:lnTo>
                  <a:pt x="234" y="108"/>
                </a:lnTo>
                <a:lnTo>
                  <a:pt x="236" y="100"/>
                </a:lnTo>
                <a:lnTo>
                  <a:pt x="236" y="94"/>
                </a:lnTo>
                <a:lnTo>
                  <a:pt x="230" y="90"/>
                </a:lnTo>
                <a:lnTo>
                  <a:pt x="226" y="86"/>
                </a:lnTo>
                <a:lnTo>
                  <a:pt x="226" y="79"/>
                </a:lnTo>
                <a:lnTo>
                  <a:pt x="228" y="67"/>
                </a:lnTo>
                <a:lnTo>
                  <a:pt x="226" y="60"/>
                </a:lnTo>
                <a:lnTo>
                  <a:pt x="224" y="52"/>
                </a:lnTo>
                <a:lnTo>
                  <a:pt x="224" y="48"/>
                </a:lnTo>
                <a:lnTo>
                  <a:pt x="226" y="44"/>
                </a:lnTo>
                <a:lnTo>
                  <a:pt x="228" y="38"/>
                </a:lnTo>
                <a:lnTo>
                  <a:pt x="230" y="31"/>
                </a:lnTo>
                <a:lnTo>
                  <a:pt x="226" y="21"/>
                </a:lnTo>
                <a:lnTo>
                  <a:pt x="224" y="12"/>
                </a:lnTo>
                <a:lnTo>
                  <a:pt x="224" y="10"/>
                </a:lnTo>
                <a:lnTo>
                  <a:pt x="224" y="8"/>
                </a:lnTo>
                <a:lnTo>
                  <a:pt x="220" y="13"/>
                </a:lnTo>
                <a:lnTo>
                  <a:pt x="215" y="17"/>
                </a:lnTo>
                <a:lnTo>
                  <a:pt x="209" y="21"/>
                </a:lnTo>
                <a:lnTo>
                  <a:pt x="201" y="21"/>
                </a:lnTo>
                <a:lnTo>
                  <a:pt x="201" y="13"/>
                </a:lnTo>
                <a:lnTo>
                  <a:pt x="197" y="8"/>
                </a:lnTo>
                <a:lnTo>
                  <a:pt x="190" y="10"/>
                </a:lnTo>
                <a:lnTo>
                  <a:pt x="182" y="10"/>
                </a:lnTo>
                <a:lnTo>
                  <a:pt x="180" y="4"/>
                </a:lnTo>
                <a:lnTo>
                  <a:pt x="180" y="0"/>
                </a:lnTo>
                <a:lnTo>
                  <a:pt x="169" y="0"/>
                </a:lnTo>
                <a:lnTo>
                  <a:pt x="161" y="4"/>
                </a:lnTo>
                <a:lnTo>
                  <a:pt x="157" y="8"/>
                </a:lnTo>
                <a:lnTo>
                  <a:pt x="151" y="12"/>
                </a:lnTo>
                <a:lnTo>
                  <a:pt x="126" y="10"/>
                </a:lnTo>
                <a:lnTo>
                  <a:pt x="102" y="6"/>
                </a:lnTo>
                <a:lnTo>
                  <a:pt x="88" y="6"/>
                </a:lnTo>
                <a:lnTo>
                  <a:pt x="75" y="8"/>
                </a:lnTo>
                <a:lnTo>
                  <a:pt x="71" y="10"/>
                </a:lnTo>
                <a:lnTo>
                  <a:pt x="67" y="12"/>
                </a:lnTo>
                <a:lnTo>
                  <a:pt x="63" y="15"/>
                </a:lnTo>
                <a:lnTo>
                  <a:pt x="61" y="19"/>
                </a:lnTo>
                <a:lnTo>
                  <a:pt x="61" y="21"/>
                </a:lnTo>
                <a:lnTo>
                  <a:pt x="65" y="25"/>
                </a:lnTo>
                <a:lnTo>
                  <a:pt x="67" y="25"/>
                </a:lnTo>
                <a:lnTo>
                  <a:pt x="69" y="27"/>
                </a:lnTo>
                <a:lnTo>
                  <a:pt x="69" y="31"/>
                </a:lnTo>
                <a:lnTo>
                  <a:pt x="69" y="35"/>
                </a:lnTo>
                <a:lnTo>
                  <a:pt x="61" y="44"/>
                </a:lnTo>
                <a:lnTo>
                  <a:pt x="54" y="52"/>
                </a:lnTo>
                <a:lnTo>
                  <a:pt x="42" y="56"/>
                </a:lnTo>
                <a:lnTo>
                  <a:pt x="31" y="61"/>
                </a:lnTo>
                <a:lnTo>
                  <a:pt x="29" y="61"/>
                </a:lnTo>
                <a:lnTo>
                  <a:pt x="27" y="60"/>
                </a:lnTo>
                <a:lnTo>
                  <a:pt x="25" y="60"/>
                </a:lnTo>
                <a:lnTo>
                  <a:pt x="23" y="56"/>
                </a:lnTo>
                <a:lnTo>
                  <a:pt x="21" y="52"/>
                </a:lnTo>
                <a:lnTo>
                  <a:pt x="19" y="48"/>
                </a:lnTo>
                <a:lnTo>
                  <a:pt x="15" y="48"/>
                </a:lnTo>
                <a:lnTo>
                  <a:pt x="9" y="48"/>
                </a:lnTo>
                <a:lnTo>
                  <a:pt x="4" y="50"/>
                </a:lnTo>
                <a:lnTo>
                  <a:pt x="0" y="56"/>
                </a:lnTo>
                <a:lnTo>
                  <a:pt x="0" y="60"/>
                </a:lnTo>
                <a:lnTo>
                  <a:pt x="0" y="63"/>
                </a:lnTo>
                <a:lnTo>
                  <a:pt x="0" y="67"/>
                </a:lnTo>
                <a:lnTo>
                  <a:pt x="2" y="71"/>
                </a:lnTo>
                <a:lnTo>
                  <a:pt x="9" y="75"/>
                </a:lnTo>
                <a:lnTo>
                  <a:pt x="21" y="75"/>
                </a:lnTo>
                <a:lnTo>
                  <a:pt x="25" y="84"/>
                </a:lnTo>
                <a:lnTo>
                  <a:pt x="29" y="90"/>
                </a:lnTo>
                <a:lnTo>
                  <a:pt x="31" y="94"/>
                </a:lnTo>
                <a:lnTo>
                  <a:pt x="36" y="96"/>
                </a:lnTo>
                <a:lnTo>
                  <a:pt x="42" y="94"/>
                </a:lnTo>
                <a:lnTo>
                  <a:pt x="46" y="96"/>
                </a:lnTo>
                <a:lnTo>
                  <a:pt x="50" y="98"/>
                </a:lnTo>
                <a:lnTo>
                  <a:pt x="54" y="102"/>
                </a:lnTo>
                <a:lnTo>
                  <a:pt x="59" y="108"/>
                </a:lnTo>
                <a:lnTo>
                  <a:pt x="67" y="113"/>
                </a:lnTo>
                <a:lnTo>
                  <a:pt x="82" y="113"/>
                </a:lnTo>
                <a:lnTo>
                  <a:pt x="98" y="117"/>
                </a:lnTo>
                <a:lnTo>
                  <a:pt x="98" y="129"/>
                </a:lnTo>
                <a:lnTo>
                  <a:pt x="96" y="142"/>
                </a:lnTo>
                <a:lnTo>
                  <a:pt x="100" y="154"/>
                </a:lnTo>
                <a:lnTo>
                  <a:pt x="103" y="163"/>
                </a:lnTo>
                <a:lnTo>
                  <a:pt x="109" y="173"/>
                </a:lnTo>
                <a:lnTo>
                  <a:pt x="115" y="179"/>
                </a:lnTo>
                <a:lnTo>
                  <a:pt x="123" y="180"/>
                </a:lnTo>
                <a:lnTo>
                  <a:pt x="128" y="182"/>
                </a:lnTo>
                <a:lnTo>
                  <a:pt x="134" y="182"/>
                </a:lnTo>
                <a:lnTo>
                  <a:pt x="140" y="184"/>
                </a:lnTo>
                <a:lnTo>
                  <a:pt x="146" y="186"/>
                </a:lnTo>
                <a:lnTo>
                  <a:pt x="150" y="188"/>
                </a:lnTo>
                <a:lnTo>
                  <a:pt x="151" y="194"/>
                </a:lnTo>
                <a:lnTo>
                  <a:pt x="151" y="200"/>
                </a:lnTo>
                <a:lnTo>
                  <a:pt x="151" y="203"/>
                </a:lnTo>
                <a:lnTo>
                  <a:pt x="153" y="205"/>
                </a:lnTo>
                <a:lnTo>
                  <a:pt x="157" y="207"/>
                </a:lnTo>
                <a:lnTo>
                  <a:pt x="161" y="211"/>
                </a:lnTo>
                <a:lnTo>
                  <a:pt x="161" y="219"/>
                </a:lnTo>
                <a:lnTo>
                  <a:pt x="161" y="228"/>
                </a:lnTo>
                <a:lnTo>
                  <a:pt x="167" y="240"/>
                </a:lnTo>
                <a:lnTo>
                  <a:pt x="174" y="251"/>
                </a:lnTo>
                <a:lnTo>
                  <a:pt x="174" y="251"/>
                </a:lnTo>
                <a:lnTo>
                  <a:pt x="174" y="251"/>
                </a:lnTo>
                <a:lnTo>
                  <a:pt x="180" y="259"/>
                </a:lnTo>
                <a:lnTo>
                  <a:pt x="188" y="267"/>
                </a:lnTo>
                <a:lnTo>
                  <a:pt x="196" y="271"/>
                </a:lnTo>
                <a:lnTo>
                  <a:pt x="201" y="274"/>
                </a:lnTo>
                <a:lnTo>
                  <a:pt x="196" y="280"/>
                </a:lnTo>
                <a:lnTo>
                  <a:pt x="194" y="286"/>
                </a:lnTo>
                <a:lnTo>
                  <a:pt x="201" y="292"/>
                </a:lnTo>
                <a:lnTo>
                  <a:pt x="211" y="294"/>
                </a:lnTo>
                <a:lnTo>
                  <a:pt x="211" y="294"/>
                </a:lnTo>
                <a:lnTo>
                  <a:pt x="234" y="274"/>
                </a:lnTo>
                <a:lnTo>
                  <a:pt x="253" y="255"/>
                </a:lnTo>
                <a:lnTo>
                  <a:pt x="251" y="238"/>
                </a:lnTo>
                <a:lnTo>
                  <a:pt x="247" y="225"/>
                </a:lnTo>
                <a:lnTo>
                  <a:pt x="251" y="223"/>
                </a:lnTo>
                <a:lnTo>
                  <a:pt x="255" y="223"/>
                </a:lnTo>
                <a:lnTo>
                  <a:pt x="259" y="225"/>
                </a:lnTo>
                <a:lnTo>
                  <a:pt x="263" y="227"/>
                </a:lnTo>
                <a:lnTo>
                  <a:pt x="272" y="230"/>
                </a:lnTo>
                <a:lnTo>
                  <a:pt x="282" y="232"/>
                </a:lnTo>
                <a:lnTo>
                  <a:pt x="301" y="227"/>
                </a:lnTo>
                <a:lnTo>
                  <a:pt x="318" y="221"/>
                </a:lnTo>
                <a:lnTo>
                  <a:pt x="322" y="223"/>
                </a:lnTo>
                <a:lnTo>
                  <a:pt x="324" y="225"/>
                </a:lnTo>
                <a:lnTo>
                  <a:pt x="326" y="227"/>
                </a:lnTo>
                <a:lnTo>
                  <a:pt x="330" y="225"/>
                </a:lnTo>
                <a:lnTo>
                  <a:pt x="324" y="207"/>
                </a:lnTo>
                <a:lnTo>
                  <a:pt x="320" y="194"/>
                </a:lnTo>
                <a:lnTo>
                  <a:pt x="320" y="190"/>
                </a:lnTo>
                <a:lnTo>
                  <a:pt x="316" y="186"/>
                </a:lnTo>
                <a:lnTo>
                  <a:pt x="311" y="182"/>
                </a:lnTo>
                <a:lnTo>
                  <a:pt x="303" y="18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99" name="Freeform 72"/>
          <p:cNvSpPr>
            <a:spLocks noChangeAspect="1"/>
          </p:cNvSpPr>
          <p:nvPr/>
        </p:nvSpPr>
        <p:spPr bwMode="auto">
          <a:xfrm>
            <a:off x="1340557" y="4848476"/>
            <a:ext cx="220793" cy="223521"/>
          </a:xfrm>
          <a:custGeom>
            <a:avLst/>
            <a:gdLst/>
            <a:ahLst/>
            <a:cxnLst>
              <a:cxn ang="0">
                <a:pos x="102" y="238"/>
              </a:cxn>
              <a:cxn ang="0">
                <a:pos x="127" y="224"/>
              </a:cxn>
              <a:cxn ang="0">
                <a:pos x="132" y="203"/>
              </a:cxn>
              <a:cxn ang="0">
                <a:pos x="150" y="176"/>
              </a:cxn>
              <a:cxn ang="0">
                <a:pos x="165" y="169"/>
              </a:cxn>
              <a:cxn ang="0">
                <a:pos x="167" y="150"/>
              </a:cxn>
              <a:cxn ang="0">
                <a:pos x="192" y="107"/>
              </a:cxn>
              <a:cxn ang="0">
                <a:pos x="209" y="79"/>
              </a:cxn>
              <a:cxn ang="0">
                <a:pos x="222" y="59"/>
              </a:cxn>
              <a:cxn ang="0">
                <a:pos x="217" y="54"/>
              </a:cxn>
              <a:cxn ang="0">
                <a:pos x="207" y="46"/>
              </a:cxn>
              <a:cxn ang="0">
                <a:pos x="203" y="23"/>
              </a:cxn>
              <a:cxn ang="0">
                <a:pos x="176" y="23"/>
              </a:cxn>
              <a:cxn ang="0">
                <a:pos x="169" y="4"/>
              </a:cxn>
              <a:cxn ang="0">
                <a:pos x="144" y="6"/>
              </a:cxn>
              <a:cxn ang="0">
                <a:pos x="123" y="29"/>
              </a:cxn>
              <a:cxn ang="0">
                <a:pos x="117" y="50"/>
              </a:cxn>
              <a:cxn ang="0">
                <a:pos x="94" y="67"/>
              </a:cxn>
              <a:cxn ang="0">
                <a:pos x="81" y="61"/>
              </a:cxn>
              <a:cxn ang="0">
                <a:pos x="73" y="52"/>
              </a:cxn>
              <a:cxn ang="0">
                <a:pos x="57" y="59"/>
              </a:cxn>
              <a:cxn ang="0">
                <a:pos x="54" y="77"/>
              </a:cxn>
              <a:cxn ang="0">
                <a:pos x="57" y="94"/>
              </a:cxn>
              <a:cxn ang="0">
                <a:pos x="46" y="104"/>
              </a:cxn>
              <a:cxn ang="0">
                <a:pos x="23" y="104"/>
              </a:cxn>
              <a:cxn ang="0">
                <a:pos x="21" y="123"/>
              </a:cxn>
              <a:cxn ang="0">
                <a:pos x="15" y="136"/>
              </a:cxn>
              <a:cxn ang="0">
                <a:pos x="4" y="138"/>
              </a:cxn>
              <a:cxn ang="0">
                <a:pos x="0" y="152"/>
              </a:cxn>
              <a:cxn ang="0">
                <a:pos x="11" y="161"/>
              </a:cxn>
              <a:cxn ang="0">
                <a:pos x="15" y="176"/>
              </a:cxn>
              <a:cxn ang="0">
                <a:pos x="44" y="182"/>
              </a:cxn>
              <a:cxn ang="0">
                <a:pos x="54" y="194"/>
              </a:cxn>
              <a:cxn ang="0">
                <a:pos x="59" y="175"/>
              </a:cxn>
              <a:cxn ang="0">
                <a:pos x="77" y="161"/>
              </a:cxn>
              <a:cxn ang="0">
                <a:pos x="90" y="152"/>
              </a:cxn>
              <a:cxn ang="0">
                <a:pos x="104" y="155"/>
              </a:cxn>
              <a:cxn ang="0">
                <a:pos x="104" y="169"/>
              </a:cxn>
              <a:cxn ang="0">
                <a:pos x="79" y="182"/>
              </a:cxn>
              <a:cxn ang="0">
                <a:pos x="92" y="207"/>
              </a:cxn>
              <a:cxn ang="0">
                <a:pos x="75" y="213"/>
              </a:cxn>
              <a:cxn ang="0">
                <a:pos x="67" y="221"/>
              </a:cxn>
              <a:cxn ang="0">
                <a:pos x="82" y="230"/>
              </a:cxn>
            </a:cxnLst>
            <a:rect l="0" t="0" r="r" b="b"/>
            <a:pathLst>
              <a:path w="226" h="238">
                <a:moveTo>
                  <a:pt x="86" y="238"/>
                </a:moveTo>
                <a:lnTo>
                  <a:pt x="96" y="238"/>
                </a:lnTo>
                <a:lnTo>
                  <a:pt x="102" y="238"/>
                </a:lnTo>
                <a:lnTo>
                  <a:pt x="107" y="236"/>
                </a:lnTo>
                <a:lnTo>
                  <a:pt x="113" y="228"/>
                </a:lnTo>
                <a:lnTo>
                  <a:pt x="127" y="224"/>
                </a:lnTo>
                <a:lnTo>
                  <a:pt x="130" y="219"/>
                </a:lnTo>
                <a:lnTo>
                  <a:pt x="130" y="219"/>
                </a:lnTo>
                <a:lnTo>
                  <a:pt x="132" y="203"/>
                </a:lnTo>
                <a:lnTo>
                  <a:pt x="132" y="190"/>
                </a:lnTo>
                <a:lnTo>
                  <a:pt x="142" y="182"/>
                </a:lnTo>
                <a:lnTo>
                  <a:pt x="150" y="176"/>
                </a:lnTo>
                <a:lnTo>
                  <a:pt x="159" y="175"/>
                </a:lnTo>
                <a:lnTo>
                  <a:pt x="167" y="175"/>
                </a:lnTo>
                <a:lnTo>
                  <a:pt x="165" y="169"/>
                </a:lnTo>
                <a:lnTo>
                  <a:pt x="165" y="163"/>
                </a:lnTo>
                <a:lnTo>
                  <a:pt x="165" y="155"/>
                </a:lnTo>
                <a:lnTo>
                  <a:pt x="167" y="150"/>
                </a:lnTo>
                <a:lnTo>
                  <a:pt x="171" y="136"/>
                </a:lnTo>
                <a:lnTo>
                  <a:pt x="176" y="127"/>
                </a:lnTo>
                <a:lnTo>
                  <a:pt x="192" y="107"/>
                </a:lnTo>
                <a:lnTo>
                  <a:pt x="203" y="94"/>
                </a:lnTo>
                <a:lnTo>
                  <a:pt x="205" y="84"/>
                </a:lnTo>
                <a:lnTo>
                  <a:pt x="209" y="79"/>
                </a:lnTo>
                <a:lnTo>
                  <a:pt x="213" y="73"/>
                </a:lnTo>
                <a:lnTo>
                  <a:pt x="219" y="67"/>
                </a:lnTo>
                <a:lnTo>
                  <a:pt x="222" y="59"/>
                </a:lnTo>
                <a:lnTo>
                  <a:pt x="226" y="54"/>
                </a:lnTo>
                <a:lnTo>
                  <a:pt x="221" y="56"/>
                </a:lnTo>
                <a:lnTo>
                  <a:pt x="217" y="54"/>
                </a:lnTo>
                <a:lnTo>
                  <a:pt x="213" y="54"/>
                </a:lnTo>
                <a:lnTo>
                  <a:pt x="209" y="50"/>
                </a:lnTo>
                <a:lnTo>
                  <a:pt x="207" y="46"/>
                </a:lnTo>
                <a:lnTo>
                  <a:pt x="205" y="40"/>
                </a:lnTo>
                <a:lnTo>
                  <a:pt x="203" y="33"/>
                </a:lnTo>
                <a:lnTo>
                  <a:pt x="203" y="23"/>
                </a:lnTo>
                <a:lnTo>
                  <a:pt x="194" y="27"/>
                </a:lnTo>
                <a:lnTo>
                  <a:pt x="180" y="29"/>
                </a:lnTo>
                <a:lnTo>
                  <a:pt x="176" y="23"/>
                </a:lnTo>
                <a:lnTo>
                  <a:pt x="175" y="11"/>
                </a:lnTo>
                <a:lnTo>
                  <a:pt x="173" y="8"/>
                </a:lnTo>
                <a:lnTo>
                  <a:pt x="169" y="4"/>
                </a:lnTo>
                <a:lnTo>
                  <a:pt x="165" y="0"/>
                </a:lnTo>
                <a:lnTo>
                  <a:pt x="159" y="0"/>
                </a:lnTo>
                <a:lnTo>
                  <a:pt x="144" y="6"/>
                </a:lnTo>
                <a:lnTo>
                  <a:pt x="132" y="13"/>
                </a:lnTo>
                <a:lnTo>
                  <a:pt x="127" y="19"/>
                </a:lnTo>
                <a:lnTo>
                  <a:pt x="123" y="29"/>
                </a:lnTo>
                <a:lnTo>
                  <a:pt x="121" y="36"/>
                </a:lnTo>
                <a:lnTo>
                  <a:pt x="119" y="42"/>
                </a:lnTo>
                <a:lnTo>
                  <a:pt x="117" y="50"/>
                </a:lnTo>
                <a:lnTo>
                  <a:pt x="111" y="57"/>
                </a:lnTo>
                <a:lnTo>
                  <a:pt x="105" y="63"/>
                </a:lnTo>
                <a:lnTo>
                  <a:pt x="94" y="67"/>
                </a:lnTo>
                <a:lnTo>
                  <a:pt x="88" y="67"/>
                </a:lnTo>
                <a:lnTo>
                  <a:pt x="82" y="65"/>
                </a:lnTo>
                <a:lnTo>
                  <a:pt x="81" y="61"/>
                </a:lnTo>
                <a:lnTo>
                  <a:pt x="77" y="57"/>
                </a:lnTo>
                <a:lnTo>
                  <a:pt x="75" y="54"/>
                </a:lnTo>
                <a:lnTo>
                  <a:pt x="73" y="52"/>
                </a:lnTo>
                <a:lnTo>
                  <a:pt x="69" y="50"/>
                </a:lnTo>
                <a:lnTo>
                  <a:pt x="63" y="54"/>
                </a:lnTo>
                <a:lnTo>
                  <a:pt x="57" y="59"/>
                </a:lnTo>
                <a:lnTo>
                  <a:pt x="54" y="65"/>
                </a:lnTo>
                <a:lnTo>
                  <a:pt x="54" y="71"/>
                </a:lnTo>
                <a:lnTo>
                  <a:pt x="54" y="77"/>
                </a:lnTo>
                <a:lnTo>
                  <a:pt x="56" y="82"/>
                </a:lnTo>
                <a:lnTo>
                  <a:pt x="57" y="88"/>
                </a:lnTo>
                <a:lnTo>
                  <a:pt x="57" y="94"/>
                </a:lnTo>
                <a:lnTo>
                  <a:pt x="56" y="100"/>
                </a:lnTo>
                <a:lnTo>
                  <a:pt x="52" y="102"/>
                </a:lnTo>
                <a:lnTo>
                  <a:pt x="46" y="104"/>
                </a:lnTo>
                <a:lnTo>
                  <a:pt x="38" y="105"/>
                </a:lnTo>
                <a:lnTo>
                  <a:pt x="31" y="105"/>
                </a:lnTo>
                <a:lnTo>
                  <a:pt x="23" y="104"/>
                </a:lnTo>
                <a:lnTo>
                  <a:pt x="17" y="104"/>
                </a:lnTo>
                <a:lnTo>
                  <a:pt x="19" y="115"/>
                </a:lnTo>
                <a:lnTo>
                  <a:pt x="21" y="123"/>
                </a:lnTo>
                <a:lnTo>
                  <a:pt x="19" y="128"/>
                </a:lnTo>
                <a:lnTo>
                  <a:pt x="17" y="132"/>
                </a:lnTo>
                <a:lnTo>
                  <a:pt x="15" y="136"/>
                </a:lnTo>
                <a:lnTo>
                  <a:pt x="11" y="138"/>
                </a:lnTo>
                <a:lnTo>
                  <a:pt x="8" y="138"/>
                </a:lnTo>
                <a:lnTo>
                  <a:pt x="4" y="138"/>
                </a:lnTo>
                <a:lnTo>
                  <a:pt x="2" y="138"/>
                </a:lnTo>
                <a:lnTo>
                  <a:pt x="2" y="144"/>
                </a:lnTo>
                <a:lnTo>
                  <a:pt x="0" y="152"/>
                </a:lnTo>
                <a:lnTo>
                  <a:pt x="6" y="153"/>
                </a:lnTo>
                <a:lnTo>
                  <a:pt x="10" y="157"/>
                </a:lnTo>
                <a:lnTo>
                  <a:pt x="11" y="161"/>
                </a:lnTo>
                <a:lnTo>
                  <a:pt x="11" y="165"/>
                </a:lnTo>
                <a:lnTo>
                  <a:pt x="13" y="171"/>
                </a:lnTo>
                <a:lnTo>
                  <a:pt x="15" y="176"/>
                </a:lnTo>
                <a:lnTo>
                  <a:pt x="31" y="175"/>
                </a:lnTo>
                <a:lnTo>
                  <a:pt x="42" y="173"/>
                </a:lnTo>
                <a:lnTo>
                  <a:pt x="44" y="182"/>
                </a:lnTo>
                <a:lnTo>
                  <a:pt x="46" y="192"/>
                </a:lnTo>
                <a:lnTo>
                  <a:pt x="50" y="194"/>
                </a:lnTo>
                <a:lnTo>
                  <a:pt x="54" y="194"/>
                </a:lnTo>
                <a:lnTo>
                  <a:pt x="56" y="190"/>
                </a:lnTo>
                <a:lnTo>
                  <a:pt x="59" y="186"/>
                </a:lnTo>
                <a:lnTo>
                  <a:pt x="59" y="175"/>
                </a:lnTo>
                <a:lnTo>
                  <a:pt x="59" y="167"/>
                </a:lnTo>
                <a:lnTo>
                  <a:pt x="67" y="165"/>
                </a:lnTo>
                <a:lnTo>
                  <a:pt x="77" y="161"/>
                </a:lnTo>
                <a:lnTo>
                  <a:pt x="82" y="157"/>
                </a:lnTo>
                <a:lnTo>
                  <a:pt x="88" y="153"/>
                </a:lnTo>
                <a:lnTo>
                  <a:pt x="90" y="152"/>
                </a:lnTo>
                <a:lnTo>
                  <a:pt x="94" y="152"/>
                </a:lnTo>
                <a:lnTo>
                  <a:pt x="98" y="152"/>
                </a:lnTo>
                <a:lnTo>
                  <a:pt x="104" y="155"/>
                </a:lnTo>
                <a:lnTo>
                  <a:pt x="107" y="161"/>
                </a:lnTo>
                <a:lnTo>
                  <a:pt x="105" y="165"/>
                </a:lnTo>
                <a:lnTo>
                  <a:pt x="104" y="169"/>
                </a:lnTo>
                <a:lnTo>
                  <a:pt x="98" y="171"/>
                </a:lnTo>
                <a:lnTo>
                  <a:pt x="88" y="176"/>
                </a:lnTo>
                <a:lnTo>
                  <a:pt x="79" y="182"/>
                </a:lnTo>
                <a:lnTo>
                  <a:pt x="88" y="192"/>
                </a:lnTo>
                <a:lnTo>
                  <a:pt x="94" y="203"/>
                </a:lnTo>
                <a:lnTo>
                  <a:pt x="92" y="207"/>
                </a:lnTo>
                <a:lnTo>
                  <a:pt x="86" y="209"/>
                </a:lnTo>
                <a:lnTo>
                  <a:pt x="81" y="211"/>
                </a:lnTo>
                <a:lnTo>
                  <a:pt x="75" y="213"/>
                </a:lnTo>
                <a:lnTo>
                  <a:pt x="69" y="215"/>
                </a:lnTo>
                <a:lnTo>
                  <a:pt x="67" y="217"/>
                </a:lnTo>
                <a:lnTo>
                  <a:pt x="67" y="221"/>
                </a:lnTo>
                <a:lnTo>
                  <a:pt x="69" y="224"/>
                </a:lnTo>
                <a:lnTo>
                  <a:pt x="77" y="226"/>
                </a:lnTo>
                <a:lnTo>
                  <a:pt x="82" y="230"/>
                </a:lnTo>
                <a:lnTo>
                  <a:pt x="86" y="234"/>
                </a:lnTo>
                <a:lnTo>
                  <a:pt x="86" y="238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0" name="Freeform 73"/>
          <p:cNvSpPr>
            <a:spLocks noChangeAspect="1"/>
          </p:cNvSpPr>
          <p:nvPr/>
        </p:nvSpPr>
        <p:spPr bwMode="auto">
          <a:xfrm>
            <a:off x="1069585" y="5018706"/>
            <a:ext cx="233059" cy="206150"/>
          </a:xfrm>
          <a:custGeom>
            <a:avLst/>
            <a:gdLst/>
            <a:ahLst/>
            <a:cxnLst>
              <a:cxn ang="0">
                <a:pos x="30" y="217"/>
              </a:cxn>
              <a:cxn ang="0">
                <a:pos x="34" y="219"/>
              </a:cxn>
              <a:cxn ang="0">
                <a:pos x="55" y="217"/>
              </a:cxn>
              <a:cxn ang="0">
                <a:pos x="84" y="209"/>
              </a:cxn>
              <a:cxn ang="0">
                <a:pos x="94" y="199"/>
              </a:cxn>
              <a:cxn ang="0">
                <a:pos x="97" y="186"/>
              </a:cxn>
              <a:cxn ang="0">
                <a:pos x="105" y="184"/>
              </a:cxn>
              <a:cxn ang="0">
                <a:pos x="130" y="180"/>
              </a:cxn>
              <a:cxn ang="0">
                <a:pos x="163" y="171"/>
              </a:cxn>
              <a:cxn ang="0">
                <a:pos x="182" y="155"/>
              </a:cxn>
              <a:cxn ang="0">
                <a:pos x="201" y="134"/>
              </a:cxn>
              <a:cxn ang="0">
                <a:pos x="228" y="113"/>
              </a:cxn>
              <a:cxn ang="0">
                <a:pos x="239" y="101"/>
              </a:cxn>
              <a:cxn ang="0">
                <a:pos x="232" y="90"/>
              </a:cxn>
              <a:cxn ang="0">
                <a:pos x="226" y="69"/>
              </a:cxn>
              <a:cxn ang="0">
                <a:pos x="222" y="57"/>
              </a:cxn>
              <a:cxn ang="0">
                <a:pos x="216" y="53"/>
              </a:cxn>
              <a:cxn ang="0">
                <a:pos x="216" y="44"/>
              </a:cxn>
              <a:cxn ang="0">
                <a:pos x="211" y="36"/>
              </a:cxn>
              <a:cxn ang="0">
                <a:pos x="199" y="32"/>
              </a:cxn>
              <a:cxn ang="0">
                <a:pos x="188" y="30"/>
              </a:cxn>
              <a:cxn ang="0">
                <a:pos x="174" y="23"/>
              </a:cxn>
              <a:cxn ang="0">
                <a:pos x="168" y="11"/>
              </a:cxn>
              <a:cxn ang="0">
                <a:pos x="149" y="23"/>
              </a:cxn>
              <a:cxn ang="0">
                <a:pos x="132" y="36"/>
              </a:cxn>
              <a:cxn ang="0">
                <a:pos x="124" y="48"/>
              </a:cxn>
              <a:cxn ang="0">
                <a:pos x="105" y="36"/>
              </a:cxn>
              <a:cxn ang="0">
                <a:pos x="76" y="5"/>
              </a:cxn>
              <a:cxn ang="0">
                <a:pos x="57" y="4"/>
              </a:cxn>
              <a:cxn ang="0">
                <a:pos x="40" y="5"/>
              </a:cxn>
              <a:cxn ang="0">
                <a:pos x="32" y="0"/>
              </a:cxn>
              <a:cxn ang="0">
                <a:pos x="23" y="0"/>
              </a:cxn>
              <a:cxn ang="0">
                <a:pos x="11" y="19"/>
              </a:cxn>
              <a:cxn ang="0">
                <a:pos x="7" y="46"/>
              </a:cxn>
              <a:cxn ang="0">
                <a:pos x="3" y="53"/>
              </a:cxn>
              <a:cxn ang="0">
                <a:pos x="3" y="65"/>
              </a:cxn>
              <a:cxn ang="0">
                <a:pos x="7" y="86"/>
              </a:cxn>
              <a:cxn ang="0">
                <a:pos x="9" y="103"/>
              </a:cxn>
              <a:cxn ang="0">
                <a:pos x="9" y="117"/>
              </a:cxn>
              <a:cxn ang="0">
                <a:pos x="13" y="132"/>
              </a:cxn>
              <a:cxn ang="0">
                <a:pos x="17" y="149"/>
              </a:cxn>
              <a:cxn ang="0">
                <a:pos x="17" y="174"/>
              </a:cxn>
              <a:cxn ang="0">
                <a:pos x="25" y="203"/>
              </a:cxn>
            </a:cxnLst>
            <a:rect l="0" t="0" r="r" b="b"/>
            <a:pathLst>
              <a:path w="239" h="219">
                <a:moveTo>
                  <a:pt x="26" y="217"/>
                </a:moveTo>
                <a:lnTo>
                  <a:pt x="30" y="217"/>
                </a:lnTo>
                <a:lnTo>
                  <a:pt x="34" y="217"/>
                </a:lnTo>
                <a:lnTo>
                  <a:pt x="34" y="219"/>
                </a:lnTo>
                <a:lnTo>
                  <a:pt x="34" y="219"/>
                </a:lnTo>
                <a:lnTo>
                  <a:pt x="55" y="217"/>
                </a:lnTo>
                <a:lnTo>
                  <a:pt x="76" y="211"/>
                </a:lnTo>
                <a:lnTo>
                  <a:pt x="84" y="209"/>
                </a:lnTo>
                <a:lnTo>
                  <a:pt x="90" y="205"/>
                </a:lnTo>
                <a:lnTo>
                  <a:pt x="94" y="199"/>
                </a:lnTo>
                <a:lnTo>
                  <a:pt x="96" y="194"/>
                </a:lnTo>
                <a:lnTo>
                  <a:pt x="97" y="186"/>
                </a:lnTo>
                <a:lnTo>
                  <a:pt x="99" y="180"/>
                </a:lnTo>
                <a:lnTo>
                  <a:pt x="105" y="184"/>
                </a:lnTo>
                <a:lnTo>
                  <a:pt x="117" y="190"/>
                </a:lnTo>
                <a:lnTo>
                  <a:pt x="130" y="180"/>
                </a:lnTo>
                <a:lnTo>
                  <a:pt x="145" y="171"/>
                </a:lnTo>
                <a:lnTo>
                  <a:pt x="163" y="171"/>
                </a:lnTo>
                <a:lnTo>
                  <a:pt x="174" y="172"/>
                </a:lnTo>
                <a:lnTo>
                  <a:pt x="182" y="155"/>
                </a:lnTo>
                <a:lnTo>
                  <a:pt x="186" y="142"/>
                </a:lnTo>
                <a:lnTo>
                  <a:pt x="201" y="134"/>
                </a:lnTo>
                <a:lnTo>
                  <a:pt x="220" y="124"/>
                </a:lnTo>
                <a:lnTo>
                  <a:pt x="228" y="113"/>
                </a:lnTo>
                <a:lnTo>
                  <a:pt x="239" y="101"/>
                </a:lnTo>
                <a:lnTo>
                  <a:pt x="239" y="101"/>
                </a:lnTo>
                <a:lnTo>
                  <a:pt x="239" y="101"/>
                </a:lnTo>
                <a:lnTo>
                  <a:pt x="232" y="90"/>
                </a:lnTo>
                <a:lnTo>
                  <a:pt x="226" y="78"/>
                </a:lnTo>
                <a:lnTo>
                  <a:pt x="226" y="69"/>
                </a:lnTo>
                <a:lnTo>
                  <a:pt x="226" y="61"/>
                </a:lnTo>
                <a:lnTo>
                  <a:pt x="222" y="57"/>
                </a:lnTo>
                <a:lnTo>
                  <a:pt x="218" y="55"/>
                </a:lnTo>
                <a:lnTo>
                  <a:pt x="216" y="53"/>
                </a:lnTo>
                <a:lnTo>
                  <a:pt x="216" y="50"/>
                </a:lnTo>
                <a:lnTo>
                  <a:pt x="216" y="44"/>
                </a:lnTo>
                <a:lnTo>
                  <a:pt x="215" y="38"/>
                </a:lnTo>
                <a:lnTo>
                  <a:pt x="211" y="36"/>
                </a:lnTo>
                <a:lnTo>
                  <a:pt x="205" y="34"/>
                </a:lnTo>
                <a:lnTo>
                  <a:pt x="199" y="32"/>
                </a:lnTo>
                <a:lnTo>
                  <a:pt x="193" y="32"/>
                </a:lnTo>
                <a:lnTo>
                  <a:pt x="188" y="30"/>
                </a:lnTo>
                <a:lnTo>
                  <a:pt x="180" y="29"/>
                </a:lnTo>
                <a:lnTo>
                  <a:pt x="174" y="23"/>
                </a:lnTo>
                <a:lnTo>
                  <a:pt x="168" y="13"/>
                </a:lnTo>
                <a:lnTo>
                  <a:pt x="168" y="11"/>
                </a:lnTo>
                <a:lnTo>
                  <a:pt x="167" y="9"/>
                </a:lnTo>
                <a:lnTo>
                  <a:pt x="149" y="23"/>
                </a:lnTo>
                <a:lnTo>
                  <a:pt x="136" y="30"/>
                </a:lnTo>
                <a:lnTo>
                  <a:pt x="132" y="36"/>
                </a:lnTo>
                <a:lnTo>
                  <a:pt x="130" y="42"/>
                </a:lnTo>
                <a:lnTo>
                  <a:pt x="124" y="48"/>
                </a:lnTo>
                <a:lnTo>
                  <a:pt x="119" y="50"/>
                </a:lnTo>
                <a:lnTo>
                  <a:pt x="105" y="36"/>
                </a:lnTo>
                <a:lnTo>
                  <a:pt x="88" y="17"/>
                </a:lnTo>
                <a:lnTo>
                  <a:pt x="76" y="5"/>
                </a:lnTo>
                <a:lnTo>
                  <a:pt x="67" y="0"/>
                </a:lnTo>
                <a:lnTo>
                  <a:pt x="57" y="4"/>
                </a:lnTo>
                <a:lnTo>
                  <a:pt x="48" y="7"/>
                </a:lnTo>
                <a:lnTo>
                  <a:pt x="40" y="5"/>
                </a:lnTo>
                <a:lnTo>
                  <a:pt x="34" y="2"/>
                </a:lnTo>
                <a:lnTo>
                  <a:pt x="32" y="0"/>
                </a:lnTo>
                <a:lnTo>
                  <a:pt x="28" y="0"/>
                </a:lnTo>
                <a:lnTo>
                  <a:pt x="23" y="0"/>
                </a:lnTo>
                <a:lnTo>
                  <a:pt x="15" y="2"/>
                </a:lnTo>
                <a:lnTo>
                  <a:pt x="11" y="19"/>
                </a:lnTo>
                <a:lnTo>
                  <a:pt x="7" y="42"/>
                </a:lnTo>
                <a:lnTo>
                  <a:pt x="7" y="46"/>
                </a:lnTo>
                <a:lnTo>
                  <a:pt x="7" y="50"/>
                </a:lnTo>
                <a:lnTo>
                  <a:pt x="3" y="53"/>
                </a:lnTo>
                <a:lnTo>
                  <a:pt x="0" y="57"/>
                </a:lnTo>
                <a:lnTo>
                  <a:pt x="3" y="65"/>
                </a:lnTo>
                <a:lnTo>
                  <a:pt x="7" y="73"/>
                </a:lnTo>
                <a:lnTo>
                  <a:pt x="7" y="86"/>
                </a:lnTo>
                <a:lnTo>
                  <a:pt x="5" y="98"/>
                </a:lnTo>
                <a:lnTo>
                  <a:pt x="9" y="103"/>
                </a:lnTo>
                <a:lnTo>
                  <a:pt x="13" y="109"/>
                </a:lnTo>
                <a:lnTo>
                  <a:pt x="9" y="117"/>
                </a:lnTo>
                <a:lnTo>
                  <a:pt x="7" y="126"/>
                </a:lnTo>
                <a:lnTo>
                  <a:pt x="13" y="132"/>
                </a:lnTo>
                <a:lnTo>
                  <a:pt x="19" y="140"/>
                </a:lnTo>
                <a:lnTo>
                  <a:pt x="17" y="149"/>
                </a:lnTo>
                <a:lnTo>
                  <a:pt x="13" y="159"/>
                </a:lnTo>
                <a:lnTo>
                  <a:pt x="17" y="174"/>
                </a:lnTo>
                <a:lnTo>
                  <a:pt x="21" y="188"/>
                </a:lnTo>
                <a:lnTo>
                  <a:pt x="25" y="203"/>
                </a:lnTo>
                <a:lnTo>
                  <a:pt x="26" y="217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1" name="Freeform 74"/>
          <p:cNvSpPr>
            <a:spLocks noChangeAspect="1"/>
          </p:cNvSpPr>
          <p:nvPr/>
        </p:nvSpPr>
        <p:spPr bwMode="auto">
          <a:xfrm>
            <a:off x="781880" y="4899434"/>
            <a:ext cx="327844" cy="361341"/>
          </a:xfrm>
          <a:custGeom>
            <a:avLst/>
            <a:gdLst/>
            <a:ahLst/>
            <a:cxnLst>
              <a:cxn ang="0">
                <a:pos x="128" y="303"/>
              </a:cxn>
              <a:cxn ang="0">
                <a:pos x="122" y="365"/>
              </a:cxn>
              <a:cxn ang="0">
                <a:pos x="134" y="382"/>
              </a:cxn>
              <a:cxn ang="0">
                <a:pos x="153" y="380"/>
              </a:cxn>
              <a:cxn ang="0">
                <a:pos x="165" y="370"/>
              </a:cxn>
              <a:cxn ang="0">
                <a:pos x="169" y="349"/>
              </a:cxn>
              <a:cxn ang="0">
                <a:pos x="172" y="336"/>
              </a:cxn>
              <a:cxn ang="0">
                <a:pos x="188" y="328"/>
              </a:cxn>
              <a:cxn ang="0">
                <a:pos x="205" y="334"/>
              </a:cxn>
              <a:cxn ang="0">
                <a:pos x="218" y="342"/>
              </a:cxn>
              <a:cxn ang="0">
                <a:pos x="234" y="332"/>
              </a:cxn>
              <a:cxn ang="0">
                <a:pos x="259" y="334"/>
              </a:cxn>
              <a:cxn ang="0">
                <a:pos x="316" y="336"/>
              </a:cxn>
              <a:cxn ang="0">
                <a:pos x="332" y="342"/>
              </a:cxn>
              <a:cxn ang="0">
                <a:pos x="330" y="311"/>
              </a:cxn>
              <a:cxn ang="0">
                <a:pos x="326" y="272"/>
              </a:cxn>
              <a:cxn ang="0">
                <a:pos x="316" y="249"/>
              </a:cxn>
              <a:cxn ang="0">
                <a:pos x="318" y="226"/>
              </a:cxn>
              <a:cxn ang="0">
                <a:pos x="316" y="196"/>
              </a:cxn>
              <a:cxn ang="0">
                <a:pos x="297" y="173"/>
              </a:cxn>
              <a:cxn ang="0">
                <a:pos x="276" y="155"/>
              </a:cxn>
              <a:cxn ang="0">
                <a:pos x="240" y="130"/>
              </a:cxn>
              <a:cxn ang="0">
                <a:pos x="192" y="109"/>
              </a:cxn>
              <a:cxn ang="0">
                <a:pos x="163" y="84"/>
              </a:cxn>
              <a:cxn ang="0">
                <a:pos x="138" y="56"/>
              </a:cxn>
              <a:cxn ang="0">
                <a:pos x="121" y="52"/>
              </a:cxn>
              <a:cxn ang="0">
                <a:pos x="101" y="36"/>
              </a:cxn>
              <a:cxn ang="0">
                <a:pos x="78" y="15"/>
              </a:cxn>
              <a:cxn ang="0">
                <a:pos x="61" y="10"/>
              </a:cxn>
              <a:cxn ang="0">
                <a:pos x="21" y="38"/>
              </a:cxn>
              <a:cxn ang="0">
                <a:pos x="9" y="59"/>
              </a:cxn>
              <a:cxn ang="0">
                <a:pos x="0" y="63"/>
              </a:cxn>
              <a:cxn ang="0">
                <a:pos x="13" y="77"/>
              </a:cxn>
              <a:cxn ang="0">
                <a:pos x="15" y="96"/>
              </a:cxn>
              <a:cxn ang="0">
                <a:pos x="34" y="100"/>
              </a:cxn>
              <a:cxn ang="0">
                <a:pos x="48" y="117"/>
              </a:cxn>
              <a:cxn ang="0">
                <a:pos x="61" y="119"/>
              </a:cxn>
              <a:cxn ang="0">
                <a:pos x="76" y="138"/>
              </a:cxn>
              <a:cxn ang="0">
                <a:pos x="82" y="161"/>
              </a:cxn>
              <a:cxn ang="0">
                <a:pos x="51" y="201"/>
              </a:cxn>
              <a:cxn ang="0">
                <a:pos x="53" y="213"/>
              </a:cxn>
              <a:cxn ang="0">
                <a:pos x="69" y="226"/>
              </a:cxn>
              <a:cxn ang="0">
                <a:pos x="76" y="236"/>
              </a:cxn>
              <a:cxn ang="0">
                <a:pos x="92" y="246"/>
              </a:cxn>
              <a:cxn ang="0">
                <a:pos x="105" y="269"/>
              </a:cxn>
            </a:cxnLst>
            <a:rect l="0" t="0" r="r" b="b"/>
            <a:pathLst>
              <a:path w="335" h="382">
                <a:moveTo>
                  <a:pt x="122" y="303"/>
                </a:moveTo>
                <a:lnTo>
                  <a:pt x="124" y="303"/>
                </a:lnTo>
                <a:lnTo>
                  <a:pt x="128" y="303"/>
                </a:lnTo>
                <a:lnTo>
                  <a:pt x="128" y="324"/>
                </a:lnTo>
                <a:lnTo>
                  <a:pt x="124" y="353"/>
                </a:lnTo>
                <a:lnTo>
                  <a:pt x="122" y="365"/>
                </a:lnTo>
                <a:lnTo>
                  <a:pt x="126" y="376"/>
                </a:lnTo>
                <a:lnTo>
                  <a:pt x="128" y="380"/>
                </a:lnTo>
                <a:lnTo>
                  <a:pt x="134" y="382"/>
                </a:lnTo>
                <a:lnTo>
                  <a:pt x="140" y="382"/>
                </a:lnTo>
                <a:lnTo>
                  <a:pt x="147" y="382"/>
                </a:lnTo>
                <a:lnTo>
                  <a:pt x="153" y="380"/>
                </a:lnTo>
                <a:lnTo>
                  <a:pt x="159" y="378"/>
                </a:lnTo>
                <a:lnTo>
                  <a:pt x="163" y="374"/>
                </a:lnTo>
                <a:lnTo>
                  <a:pt x="165" y="370"/>
                </a:lnTo>
                <a:lnTo>
                  <a:pt x="169" y="365"/>
                </a:lnTo>
                <a:lnTo>
                  <a:pt x="169" y="357"/>
                </a:lnTo>
                <a:lnTo>
                  <a:pt x="169" y="349"/>
                </a:lnTo>
                <a:lnTo>
                  <a:pt x="170" y="342"/>
                </a:lnTo>
                <a:lnTo>
                  <a:pt x="170" y="338"/>
                </a:lnTo>
                <a:lnTo>
                  <a:pt x="172" y="336"/>
                </a:lnTo>
                <a:lnTo>
                  <a:pt x="176" y="332"/>
                </a:lnTo>
                <a:lnTo>
                  <a:pt x="180" y="330"/>
                </a:lnTo>
                <a:lnTo>
                  <a:pt x="188" y="328"/>
                </a:lnTo>
                <a:lnTo>
                  <a:pt x="193" y="328"/>
                </a:lnTo>
                <a:lnTo>
                  <a:pt x="199" y="330"/>
                </a:lnTo>
                <a:lnTo>
                  <a:pt x="205" y="334"/>
                </a:lnTo>
                <a:lnTo>
                  <a:pt x="209" y="338"/>
                </a:lnTo>
                <a:lnTo>
                  <a:pt x="215" y="340"/>
                </a:lnTo>
                <a:lnTo>
                  <a:pt x="218" y="342"/>
                </a:lnTo>
                <a:lnTo>
                  <a:pt x="226" y="342"/>
                </a:lnTo>
                <a:lnTo>
                  <a:pt x="230" y="338"/>
                </a:lnTo>
                <a:lnTo>
                  <a:pt x="234" y="332"/>
                </a:lnTo>
                <a:lnTo>
                  <a:pt x="240" y="328"/>
                </a:lnTo>
                <a:lnTo>
                  <a:pt x="245" y="326"/>
                </a:lnTo>
                <a:lnTo>
                  <a:pt x="259" y="334"/>
                </a:lnTo>
                <a:lnTo>
                  <a:pt x="278" y="343"/>
                </a:lnTo>
                <a:lnTo>
                  <a:pt x="301" y="340"/>
                </a:lnTo>
                <a:lnTo>
                  <a:pt x="316" y="336"/>
                </a:lnTo>
                <a:lnTo>
                  <a:pt x="322" y="340"/>
                </a:lnTo>
                <a:lnTo>
                  <a:pt x="328" y="342"/>
                </a:lnTo>
                <a:lnTo>
                  <a:pt x="332" y="342"/>
                </a:lnTo>
                <a:lnTo>
                  <a:pt x="335" y="340"/>
                </a:lnTo>
                <a:lnTo>
                  <a:pt x="334" y="326"/>
                </a:lnTo>
                <a:lnTo>
                  <a:pt x="330" y="311"/>
                </a:lnTo>
                <a:lnTo>
                  <a:pt x="326" y="297"/>
                </a:lnTo>
                <a:lnTo>
                  <a:pt x="322" y="282"/>
                </a:lnTo>
                <a:lnTo>
                  <a:pt x="326" y="272"/>
                </a:lnTo>
                <a:lnTo>
                  <a:pt x="328" y="263"/>
                </a:lnTo>
                <a:lnTo>
                  <a:pt x="322" y="255"/>
                </a:lnTo>
                <a:lnTo>
                  <a:pt x="316" y="249"/>
                </a:lnTo>
                <a:lnTo>
                  <a:pt x="318" y="240"/>
                </a:lnTo>
                <a:lnTo>
                  <a:pt x="322" y="232"/>
                </a:lnTo>
                <a:lnTo>
                  <a:pt x="318" y="226"/>
                </a:lnTo>
                <a:lnTo>
                  <a:pt x="314" y="221"/>
                </a:lnTo>
                <a:lnTo>
                  <a:pt x="316" y="209"/>
                </a:lnTo>
                <a:lnTo>
                  <a:pt x="316" y="196"/>
                </a:lnTo>
                <a:lnTo>
                  <a:pt x="311" y="186"/>
                </a:lnTo>
                <a:lnTo>
                  <a:pt x="305" y="175"/>
                </a:lnTo>
                <a:lnTo>
                  <a:pt x="297" y="173"/>
                </a:lnTo>
                <a:lnTo>
                  <a:pt x="287" y="171"/>
                </a:lnTo>
                <a:lnTo>
                  <a:pt x="282" y="161"/>
                </a:lnTo>
                <a:lnTo>
                  <a:pt x="276" y="155"/>
                </a:lnTo>
                <a:lnTo>
                  <a:pt x="266" y="155"/>
                </a:lnTo>
                <a:lnTo>
                  <a:pt x="257" y="155"/>
                </a:lnTo>
                <a:lnTo>
                  <a:pt x="240" y="130"/>
                </a:lnTo>
                <a:lnTo>
                  <a:pt x="222" y="104"/>
                </a:lnTo>
                <a:lnTo>
                  <a:pt x="207" y="105"/>
                </a:lnTo>
                <a:lnTo>
                  <a:pt x="192" y="109"/>
                </a:lnTo>
                <a:lnTo>
                  <a:pt x="184" y="100"/>
                </a:lnTo>
                <a:lnTo>
                  <a:pt x="176" y="86"/>
                </a:lnTo>
                <a:lnTo>
                  <a:pt x="163" y="84"/>
                </a:lnTo>
                <a:lnTo>
                  <a:pt x="153" y="81"/>
                </a:lnTo>
                <a:lnTo>
                  <a:pt x="146" y="69"/>
                </a:lnTo>
                <a:lnTo>
                  <a:pt x="138" y="56"/>
                </a:lnTo>
                <a:lnTo>
                  <a:pt x="132" y="56"/>
                </a:lnTo>
                <a:lnTo>
                  <a:pt x="124" y="54"/>
                </a:lnTo>
                <a:lnTo>
                  <a:pt x="121" y="52"/>
                </a:lnTo>
                <a:lnTo>
                  <a:pt x="117" y="48"/>
                </a:lnTo>
                <a:lnTo>
                  <a:pt x="109" y="42"/>
                </a:lnTo>
                <a:lnTo>
                  <a:pt x="101" y="36"/>
                </a:lnTo>
                <a:lnTo>
                  <a:pt x="90" y="34"/>
                </a:lnTo>
                <a:lnTo>
                  <a:pt x="80" y="33"/>
                </a:lnTo>
                <a:lnTo>
                  <a:pt x="78" y="15"/>
                </a:lnTo>
                <a:lnTo>
                  <a:pt x="73" y="0"/>
                </a:lnTo>
                <a:lnTo>
                  <a:pt x="67" y="4"/>
                </a:lnTo>
                <a:lnTo>
                  <a:pt x="61" y="10"/>
                </a:lnTo>
                <a:lnTo>
                  <a:pt x="42" y="19"/>
                </a:lnTo>
                <a:lnTo>
                  <a:pt x="21" y="27"/>
                </a:lnTo>
                <a:lnTo>
                  <a:pt x="21" y="38"/>
                </a:lnTo>
                <a:lnTo>
                  <a:pt x="19" y="52"/>
                </a:lnTo>
                <a:lnTo>
                  <a:pt x="15" y="56"/>
                </a:lnTo>
                <a:lnTo>
                  <a:pt x="9" y="59"/>
                </a:lnTo>
                <a:lnTo>
                  <a:pt x="5" y="61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7" y="69"/>
                </a:lnTo>
                <a:lnTo>
                  <a:pt x="13" y="77"/>
                </a:lnTo>
                <a:lnTo>
                  <a:pt x="15" y="82"/>
                </a:lnTo>
                <a:lnTo>
                  <a:pt x="15" y="86"/>
                </a:lnTo>
                <a:lnTo>
                  <a:pt x="15" y="96"/>
                </a:lnTo>
                <a:lnTo>
                  <a:pt x="17" y="102"/>
                </a:lnTo>
                <a:lnTo>
                  <a:pt x="25" y="102"/>
                </a:lnTo>
                <a:lnTo>
                  <a:pt x="34" y="100"/>
                </a:lnTo>
                <a:lnTo>
                  <a:pt x="38" y="107"/>
                </a:lnTo>
                <a:lnTo>
                  <a:pt x="42" y="117"/>
                </a:lnTo>
                <a:lnTo>
                  <a:pt x="48" y="117"/>
                </a:lnTo>
                <a:lnTo>
                  <a:pt x="53" y="117"/>
                </a:lnTo>
                <a:lnTo>
                  <a:pt x="57" y="117"/>
                </a:lnTo>
                <a:lnTo>
                  <a:pt x="61" y="119"/>
                </a:lnTo>
                <a:lnTo>
                  <a:pt x="65" y="123"/>
                </a:lnTo>
                <a:lnTo>
                  <a:pt x="71" y="130"/>
                </a:lnTo>
                <a:lnTo>
                  <a:pt x="76" y="138"/>
                </a:lnTo>
                <a:lnTo>
                  <a:pt x="80" y="146"/>
                </a:lnTo>
                <a:lnTo>
                  <a:pt x="82" y="153"/>
                </a:lnTo>
                <a:lnTo>
                  <a:pt x="82" y="161"/>
                </a:lnTo>
                <a:lnTo>
                  <a:pt x="67" y="178"/>
                </a:lnTo>
                <a:lnTo>
                  <a:pt x="53" y="196"/>
                </a:lnTo>
                <a:lnTo>
                  <a:pt x="51" y="201"/>
                </a:lnTo>
                <a:lnTo>
                  <a:pt x="51" y="205"/>
                </a:lnTo>
                <a:lnTo>
                  <a:pt x="51" y="209"/>
                </a:lnTo>
                <a:lnTo>
                  <a:pt x="53" y="213"/>
                </a:lnTo>
                <a:lnTo>
                  <a:pt x="59" y="219"/>
                </a:lnTo>
                <a:lnTo>
                  <a:pt x="63" y="223"/>
                </a:lnTo>
                <a:lnTo>
                  <a:pt x="69" y="226"/>
                </a:lnTo>
                <a:lnTo>
                  <a:pt x="73" y="228"/>
                </a:lnTo>
                <a:lnTo>
                  <a:pt x="75" y="232"/>
                </a:lnTo>
                <a:lnTo>
                  <a:pt x="76" y="236"/>
                </a:lnTo>
                <a:lnTo>
                  <a:pt x="78" y="242"/>
                </a:lnTo>
                <a:lnTo>
                  <a:pt x="82" y="247"/>
                </a:lnTo>
                <a:lnTo>
                  <a:pt x="92" y="246"/>
                </a:lnTo>
                <a:lnTo>
                  <a:pt x="103" y="246"/>
                </a:lnTo>
                <a:lnTo>
                  <a:pt x="103" y="253"/>
                </a:lnTo>
                <a:lnTo>
                  <a:pt x="105" y="269"/>
                </a:lnTo>
                <a:lnTo>
                  <a:pt x="113" y="286"/>
                </a:lnTo>
                <a:lnTo>
                  <a:pt x="122" y="303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2" name="Freeform 75"/>
          <p:cNvSpPr>
            <a:spLocks noChangeAspect="1"/>
          </p:cNvSpPr>
          <p:nvPr/>
        </p:nvSpPr>
        <p:spPr bwMode="auto">
          <a:xfrm>
            <a:off x="520947" y="4707166"/>
            <a:ext cx="161691" cy="208466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16" y="11"/>
              </a:cxn>
              <a:cxn ang="0">
                <a:pos x="0" y="23"/>
              </a:cxn>
              <a:cxn ang="0">
                <a:pos x="0" y="30"/>
              </a:cxn>
              <a:cxn ang="0">
                <a:pos x="2" y="36"/>
              </a:cxn>
              <a:cxn ang="0">
                <a:pos x="8" y="44"/>
              </a:cxn>
              <a:cxn ang="0">
                <a:pos x="14" y="53"/>
              </a:cxn>
              <a:cxn ang="0">
                <a:pos x="14" y="63"/>
              </a:cxn>
              <a:cxn ang="0">
                <a:pos x="12" y="73"/>
              </a:cxn>
              <a:cxn ang="0">
                <a:pos x="14" y="82"/>
              </a:cxn>
              <a:cxn ang="0">
                <a:pos x="18" y="90"/>
              </a:cxn>
              <a:cxn ang="0">
                <a:pos x="43" y="101"/>
              </a:cxn>
              <a:cxn ang="0">
                <a:pos x="64" y="113"/>
              </a:cxn>
              <a:cxn ang="0">
                <a:pos x="56" y="132"/>
              </a:cxn>
              <a:cxn ang="0">
                <a:pos x="47" y="155"/>
              </a:cxn>
              <a:cxn ang="0">
                <a:pos x="48" y="163"/>
              </a:cxn>
              <a:cxn ang="0">
                <a:pos x="54" y="169"/>
              </a:cxn>
              <a:cxn ang="0">
                <a:pos x="62" y="174"/>
              </a:cxn>
              <a:cxn ang="0">
                <a:pos x="68" y="180"/>
              </a:cxn>
              <a:cxn ang="0">
                <a:pos x="70" y="195"/>
              </a:cxn>
              <a:cxn ang="0">
                <a:pos x="77" y="220"/>
              </a:cxn>
              <a:cxn ang="0">
                <a:pos x="87" y="218"/>
              </a:cxn>
              <a:cxn ang="0">
                <a:pos x="96" y="213"/>
              </a:cxn>
              <a:cxn ang="0">
                <a:pos x="104" y="203"/>
              </a:cxn>
              <a:cxn ang="0">
                <a:pos x="112" y="188"/>
              </a:cxn>
              <a:cxn ang="0">
                <a:pos x="121" y="176"/>
              </a:cxn>
              <a:cxn ang="0">
                <a:pos x="129" y="169"/>
              </a:cxn>
              <a:cxn ang="0">
                <a:pos x="131" y="159"/>
              </a:cxn>
              <a:cxn ang="0">
                <a:pos x="131" y="149"/>
              </a:cxn>
              <a:cxn ang="0">
                <a:pos x="142" y="146"/>
              </a:cxn>
              <a:cxn ang="0">
                <a:pos x="154" y="140"/>
              </a:cxn>
              <a:cxn ang="0">
                <a:pos x="150" y="126"/>
              </a:cxn>
              <a:cxn ang="0">
                <a:pos x="148" y="115"/>
              </a:cxn>
              <a:cxn ang="0">
                <a:pos x="156" y="113"/>
              </a:cxn>
              <a:cxn ang="0">
                <a:pos x="165" y="113"/>
              </a:cxn>
              <a:cxn ang="0">
                <a:pos x="165" y="105"/>
              </a:cxn>
              <a:cxn ang="0">
                <a:pos x="162" y="96"/>
              </a:cxn>
              <a:cxn ang="0">
                <a:pos x="154" y="82"/>
              </a:cxn>
              <a:cxn ang="0">
                <a:pos x="144" y="69"/>
              </a:cxn>
              <a:cxn ang="0">
                <a:pos x="135" y="55"/>
              </a:cxn>
              <a:cxn ang="0">
                <a:pos x="123" y="48"/>
              </a:cxn>
              <a:cxn ang="0">
                <a:pos x="102" y="40"/>
              </a:cxn>
              <a:cxn ang="0">
                <a:pos x="81" y="32"/>
              </a:cxn>
              <a:cxn ang="0">
                <a:pos x="58" y="15"/>
              </a:cxn>
              <a:cxn ang="0">
                <a:pos x="35" y="0"/>
              </a:cxn>
            </a:cxnLst>
            <a:rect l="0" t="0" r="r" b="b"/>
            <a:pathLst>
              <a:path w="165" h="220">
                <a:moveTo>
                  <a:pt x="35" y="0"/>
                </a:moveTo>
                <a:lnTo>
                  <a:pt x="16" y="11"/>
                </a:lnTo>
                <a:lnTo>
                  <a:pt x="0" y="23"/>
                </a:lnTo>
                <a:lnTo>
                  <a:pt x="0" y="30"/>
                </a:lnTo>
                <a:lnTo>
                  <a:pt x="2" y="36"/>
                </a:lnTo>
                <a:lnTo>
                  <a:pt x="8" y="44"/>
                </a:lnTo>
                <a:lnTo>
                  <a:pt x="14" y="53"/>
                </a:lnTo>
                <a:lnTo>
                  <a:pt x="14" y="63"/>
                </a:lnTo>
                <a:lnTo>
                  <a:pt x="12" y="73"/>
                </a:lnTo>
                <a:lnTo>
                  <a:pt x="14" y="82"/>
                </a:lnTo>
                <a:lnTo>
                  <a:pt x="18" y="90"/>
                </a:lnTo>
                <a:lnTo>
                  <a:pt x="43" y="101"/>
                </a:lnTo>
                <a:lnTo>
                  <a:pt x="64" y="113"/>
                </a:lnTo>
                <a:lnTo>
                  <a:pt x="56" y="132"/>
                </a:lnTo>
                <a:lnTo>
                  <a:pt x="47" y="155"/>
                </a:lnTo>
                <a:lnTo>
                  <a:pt x="48" y="163"/>
                </a:lnTo>
                <a:lnTo>
                  <a:pt x="54" y="169"/>
                </a:lnTo>
                <a:lnTo>
                  <a:pt x="62" y="174"/>
                </a:lnTo>
                <a:lnTo>
                  <a:pt x="68" y="180"/>
                </a:lnTo>
                <a:lnTo>
                  <a:pt x="70" y="195"/>
                </a:lnTo>
                <a:lnTo>
                  <a:pt x="77" y="220"/>
                </a:lnTo>
                <a:lnTo>
                  <a:pt x="87" y="218"/>
                </a:lnTo>
                <a:lnTo>
                  <a:pt x="96" y="213"/>
                </a:lnTo>
                <a:lnTo>
                  <a:pt x="104" y="203"/>
                </a:lnTo>
                <a:lnTo>
                  <a:pt x="112" y="188"/>
                </a:lnTo>
                <a:lnTo>
                  <a:pt x="121" y="176"/>
                </a:lnTo>
                <a:lnTo>
                  <a:pt x="129" y="169"/>
                </a:lnTo>
                <a:lnTo>
                  <a:pt x="131" y="159"/>
                </a:lnTo>
                <a:lnTo>
                  <a:pt x="131" y="149"/>
                </a:lnTo>
                <a:lnTo>
                  <a:pt x="142" y="146"/>
                </a:lnTo>
                <a:lnTo>
                  <a:pt x="154" y="140"/>
                </a:lnTo>
                <a:lnTo>
                  <a:pt x="150" y="126"/>
                </a:lnTo>
                <a:lnTo>
                  <a:pt x="148" y="115"/>
                </a:lnTo>
                <a:lnTo>
                  <a:pt x="156" y="113"/>
                </a:lnTo>
                <a:lnTo>
                  <a:pt x="165" y="113"/>
                </a:lnTo>
                <a:lnTo>
                  <a:pt x="165" y="105"/>
                </a:lnTo>
                <a:lnTo>
                  <a:pt x="162" y="96"/>
                </a:lnTo>
                <a:lnTo>
                  <a:pt x="154" y="82"/>
                </a:lnTo>
                <a:lnTo>
                  <a:pt x="144" y="69"/>
                </a:lnTo>
                <a:lnTo>
                  <a:pt x="135" y="55"/>
                </a:lnTo>
                <a:lnTo>
                  <a:pt x="123" y="48"/>
                </a:lnTo>
                <a:lnTo>
                  <a:pt x="102" y="40"/>
                </a:lnTo>
                <a:lnTo>
                  <a:pt x="81" y="32"/>
                </a:lnTo>
                <a:lnTo>
                  <a:pt x="58" y="15"/>
                </a:lnTo>
                <a:lnTo>
                  <a:pt x="35" y="0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3" name="Freeform 76"/>
          <p:cNvSpPr>
            <a:spLocks noChangeAspect="1"/>
          </p:cNvSpPr>
          <p:nvPr/>
        </p:nvSpPr>
        <p:spPr bwMode="auto">
          <a:xfrm>
            <a:off x="585622" y="4761598"/>
            <a:ext cx="239749" cy="222364"/>
          </a:xfrm>
          <a:custGeom>
            <a:avLst/>
            <a:gdLst/>
            <a:ahLst/>
            <a:cxnLst>
              <a:cxn ang="0">
                <a:pos x="0" y="161"/>
              </a:cxn>
              <a:cxn ang="0">
                <a:pos x="6" y="167"/>
              </a:cxn>
              <a:cxn ang="0">
                <a:pos x="8" y="179"/>
              </a:cxn>
              <a:cxn ang="0">
                <a:pos x="6" y="196"/>
              </a:cxn>
              <a:cxn ang="0">
                <a:pos x="4" y="209"/>
              </a:cxn>
              <a:cxn ang="0">
                <a:pos x="4" y="209"/>
              </a:cxn>
              <a:cxn ang="0">
                <a:pos x="16" y="217"/>
              </a:cxn>
              <a:cxn ang="0">
                <a:pos x="40" y="230"/>
              </a:cxn>
              <a:cxn ang="0">
                <a:pos x="67" y="236"/>
              </a:cxn>
              <a:cxn ang="0">
                <a:pos x="90" y="228"/>
              </a:cxn>
              <a:cxn ang="0">
                <a:pos x="102" y="225"/>
              </a:cxn>
              <a:cxn ang="0">
                <a:pos x="102" y="225"/>
              </a:cxn>
              <a:cxn ang="0">
                <a:pos x="102" y="225"/>
              </a:cxn>
              <a:cxn ang="0">
                <a:pos x="119" y="223"/>
              </a:cxn>
              <a:cxn ang="0">
                <a:pos x="140" y="202"/>
              </a:cxn>
              <a:cxn ang="0">
                <a:pos x="156" y="188"/>
              </a:cxn>
              <a:cxn ang="0">
                <a:pos x="163" y="192"/>
              </a:cxn>
              <a:cxn ang="0">
                <a:pos x="177" y="202"/>
              </a:cxn>
              <a:cxn ang="0">
                <a:pos x="192" y="219"/>
              </a:cxn>
              <a:cxn ang="0">
                <a:pos x="213" y="228"/>
              </a:cxn>
              <a:cxn ang="0">
                <a:pos x="230" y="230"/>
              </a:cxn>
              <a:cxn ang="0">
                <a:pos x="240" y="225"/>
              </a:cxn>
              <a:cxn ang="0">
                <a:pos x="246" y="207"/>
              </a:cxn>
              <a:cxn ang="0">
                <a:pos x="244" y="186"/>
              </a:cxn>
              <a:cxn ang="0">
                <a:pos x="213" y="148"/>
              </a:cxn>
              <a:cxn ang="0">
                <a:pos x="198" y="119"/>
              </a:cxn>
              <a:cxn ang="0">
                <a:pos x="204" y="111"/>
              </a:cxn>
              <a:cxn ang="0">
                <a:pos x="206" y="106"/>
              </a:cxn>
              <a:cxn ang="0">
                <a:pos x="200" y="92"/>
              </a:cxn>
              <a:cxn ang="0">
                <a:pos x="192" y="83"/>
              </a:cxn>
              <a:cxn ang="0">
                <a:pos x="179" y="77"/>
              </a:cxn>
              <a:cxn ang="0">
                <a:pos x="169" y="52"/>
              </a:cxn>
              <a:cxn ang="0">
                <a:pos x="159" y="27"/>
              </a:cxn>
              <a:cxn ang="0">
                <a:pos x="146" y="8"/>
              </a:cxn>
              <a:cxn ang="0">
                <a:pos x="140" y="2"/>
              </a:cxn>
              <a:cxn ang="0">
                <a:pos x="133" y="4"/>
              </a:cxn>
              <a:cxn ang="0">
                <a:pos x="121" y="13"/>
              </a:cxn>
              <a:cxn ang="0">
                <a:pos x="115" y="12"/>
              </a:cxn>
              <a:cxn ang="0">
                <a:pos x="100" y="21"/>
              </a:cxn>
              <a:cxn ang="0">
                <a:pos x="88" y="44"/>
              </a:cxn>
              <a:cxn ang="0">
                <a:pos x="79" y="50"/>
              </a:cxn>
              <a:cxn ang="0">
                <a:pos x="73" y="63"/>
              </a:cxn>
              <a:cxn ang="0">
                <a:pos x="65" y="83"/>
              </a:cxn>
              <a:cxn ang="0">
                <a:pos x="54" y="96"/>
              </a:cxn>
              <a:cxn ang="0">
                <a:pos x="44" y="113"/>
              </a:cxn>
              <a:cxn ang="0">
                <a:pos x="27" y="140"/>
              </a:cxn>
              <a:cxn ang="0">
                <a:pos x="10" y="155"/>
              </a:cxn>
            </a:cxnLst>
            <a:rect l="0" t="0" r="r" b="b"/>
            <a:pathLst>
              <a:path w="246" h="236">
                <a:moveTo>
                  <a:pt x="0" y="157"/>
                </a:moveTo>
                <a:lnTo>
                  <a:pt x="0" y="161"/>
                </a:lnTo>
                <a:lnTo>
                  <a:pt x="2" y="163"/>
                </a:lnTo>
                <a:lnTo>
                  <a:pt x="6" y="167"/>
                </a:lnTo>
                <a:lnTo>
                  <a:pt x="6" y="173"/>
                </a:lnTo>
                <a:lnTo>
                  <a:pt x="8" y="179"/>
                </a:lnTo>
                <a:lnTo>
                  <a:pt x="8" y="184"/>
                </a:lnTo>
                <a:lnTo>
                  <a:pt x="6" y="196"/>
                </a:lnTo>
                <a:lnTo>
                  <a:pt x="4" y="209"/>
                </a:lnTo>
                <a:lnTo>
                  <a:pt x="4" y="209"/>
                </a:lnTo>
                <a:lnTo>
                  <a:pt x="4" y="209"/>
                </a:lnTo>
                <a:lnTo>
                  <a:pt x="4" y="209"/>
                </a:lnTo>
                <a:lnTo>
                  <a:pt x="4" y="209"/>
                </a:lnTo>
                <a:lnTo>
                  <a:pt x="16" y="217"/>
                </a:lnTo>
                <a:lnTo>
                  <a:pt x="29" y="225"/>
                </a:lnTo>
                <a:lnTo>
                  <a:pt x="40" y="230"/>
                </a:lnTo>
                <a:lnTo>
                  <a:pt x="54" y="236"/>
                </a:lnTo>
                <a:lnTo>
                  <a:pt x="67" y="236"/>
                </a:lnTo>
                <a:lnTo>
                  <a:pt x="79" y="232"/>
                </a:lnTo>
                <a:lnTo>
                  <a:pt x="90" y="228"/>
                </a:lnTo>
                <a:lnTo>
                  <a:pt x="102" y="225"/>
                </a:lnTo>
                <a:lnTo>
                  <a:pt x="102" y="225"/>
                </a:lnTo>
                <a:lnTo>
                  <a:pt x="102" y="225"/>
                </a:lnTo>
                <a:lnTo>
                  <a:pt x="102" y="225"/>
                </a:lnTo>
                <a:lnTo>
                  <a:pt x="102" y="225"/>
                </a:lnTo>
                <a:lnTo>
                  <a:pt x="102" y="225"/>
                </a:lnTo>
                <a:lnTo>
                  <a:pt x="102" y="225"/>
                </a:lnTo>
                <a:lnTo>
                  <a:pt x="119" y="223"/>
                </a:lnTo>
                <a:lnTo>
                  <a:pt x="133" y="217"/>
                </a:lnTo>
                <a:lnTo>
                  <a:pt x="140" y="202"/>
                </a:lnTo>
                <a:lnTo>
                  <a:pt x="150" y="188"/>
                </a:lnTo>
                <a:lnTo>
                  <a:pt x="156" y="188"/>
                </a:lnTo>
                <a:lnTo>
                  <a:pt x="159" y="190"/>
                </a:lnTo>
                <a:lnTo>
                  <a:pt x="163" y="192"/>
                </a:lnTo>
                <a:lnTo>
                  <a:pt x="169" y="194"/>
                </a:lnTo>
                <a:lnTo>
                  <a:pt x="177" y="202"/>
                </a:lnTo>
                <a:lnTo>
                  <a:pt x="184" y="211"/>
                </a:lnTo>
                <a:lnTo>
                  <a:pt x="192" y="219"/>
                </a:lnTo>
                <a:lnTo>
                  <a:pt x="204" y="225"/>
                </a:lnTo>
                <a:lnTo>
                  <a:pt x="213" y="228"/>
                </a:lnTo>
                <a:lnTo>
                  <a:pt x="225" y="232"/>
                </a:lnTo>
                <a:lnTo>
                  <a:pt x="230" y="230"/>
                </a:lnTo>
                <a:lnTo>
                  <a:pt x="234" y="228"/>
                </a:lnTo>
                <a:lnTo>
                  <a:pt x="240" y="225"/>
                </a:lnTo>
                <a:lnTo>
                  <a:pt x="244" y="221"/>
                </a:lnTo>
                <a:lnTo>
                  <a:pt x="246" y="207"/>
                </a:lnTo>
                <a:lnTo>
                  <a:pt x="246" y="196"/>
                </a:lnTo>
                <a:lnTo>
                  <a:pt x="244" y="186"/>
                </a:lnTo>
                <a:lnTo>
                  <a:pt x="240" y="177"/>
                </a:lnTo>
                <a:lnTo>
                  <a:pt x="213" y="148"/>
                </a:lnTo>
                <a:lnTo>
                  <a:pt x="196" y="125"/>
                </a:lnTo>
                <a:lnTo>
                  <a:pt x="198" y="119"/>
                </a:lnTo>
                <a:lnTo>
                  <a:pt x="202" y="115"/>
                </a:lnTo>
                <a:lnTo>
                  <a:pt x="204" y="111"/>
                </a:lnTo>
                <a:lnTo>
                  <a:pt x="206" y="109"/>
                </a:lnTo>
                <a:lnTo>
                  <a:pt x="206" y="106"/>
                </a:lnTo>
                <a:lnTo>
                  <a:pt x="204" y="102"/>
                </a:lnTo>
                <a:lnTo>
                  <a:pt x="200" y="92"/>
                </a:lnTo>
                <a:lnTo>
                  <a:pt x="196" y="86"/>
                </a:lnTo>
                <a:lnTo>
                  <a:pt x="192" y="83"/>
                </a:lnTo>
                <a:lnTo>
                  <a:pt x="188" y="81"/>
                </a:lnTo>
                <a:lnTo>
                  <a:pt x="179" y="77"/>
                </a:lnTo>
                <a:lnTo>
                  <a:pt x="171" y="71"/>
                </a:lnTo>
                <a:lnTo>
                  <a:pt x="169" y="52"/>
                </a:lnTo>
                <a:lnTo>
                  <a:pt x="167" y="35"/>
                </a:lnTo>
                <a:lnTo>
                  <a:pt x="159" y="27"/>
                </a:lnTo>
                <a:lnTo>
                  <a:pt x="154" y="21"/>
                </a:lnTo>
                <a:lnTo>
                  <a:pt x="146" y="8"/>
                </a:lnTo>
                <a:lnTo>
                  <a:pt x="140" y="2"/>
                </a:lnTo>
                <a:lnTo>
                  <a:pt x="140" y="2"/>
                </a:lnTo>
                <a:lnTo>
                  <a:pt x="138" y="0"/>
                </a:lnTo>
                <a:lnTo>
                  <a:pt x="133" y="4"/>
                </a:lnTo>
                <a:lnTo>
                  <a:pt x="123" y="6"/>
                </a:lnTo>
                <a:lnTo>
                  <a:pt x="121" y="13"/>
                </a:lnTo>
                <a:lnTo>
                  <a:pt x="119" y="19"/>
                </a:lnTo>
                <a:lnTo>
                  <a:pt x="115" y="12"/>
                </a:lnTo>
                <a:lnTo>
                  <a:pt x="110" y="8"/>
                </a:lnTo>
                <a:lnTo>
                  <a:pt x="100" y="21"/>
                </a:lnTo>
                <a:lnTo>
                  <a:pt x="87" y="36"/>
                </a:lnTo>
                <a:lnTo>
                  <a:pt x="88" y="44"/>
                </a:lnTo>
                <a:lnTo>
                  <a:pt x="88" y="50"/>
                </a:lnTo>
                <a:lnTo>
                  <a:pt x="79" y="50"/>
                </a:lnTo>
                <a:lnTo>
                  <a:pt x="71" y="52"/>
                </a:lnTo>
                <a:lnTo>
                  <a:pt x="73" y="63"/>
                </a:lnTo>
                <a:lnTo>
                  <a:pt x="77" y="77"/>
                </a:lnTo>
                <a:lnTo>
                  <a:pt x="65" y="83"/>
                </a:lnTo>
                <a:lnTo>
                  <a:pt x="54" y="86"/>
                </a:lnTo>
                <a:lnTo>
                  <a:pt x="54" y="96"/>
                </a:lnTo>
                <a:lnTo>
                  <a:pt x="52" y="106"/>
                </a:lnTo>
                <a:lnTo>
                  <a:pt x="44" y="113"/>
                </a:lnTo>
                <a:lnTo>
                  <a:pt x="35" y="125"/>
                </a:lnTo>
                <a:lnTo>
                  <a:pt x="27" y="140"/>
                </a:lnTo>
                <a:lnTo>
                  <a:pt x="19" y="150"/>
                </a:lnTo>
                <a:lnTo>
                  <a:pt x="10" y="155"/>
                </a:lnTo>
                <a:lnTo>
                  <a:pt x="0" y="157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4" name="Freeform 77"/>
          <p:cNvSpPr>
            <a:spLocks noChangeAspect="1"/>
          </p:cNvSpPr>
          <p:nvPr/>
        </p:nvSpPr>
        <p:spPr bwMode="auto">
          <a:xfrm>
            <a:off x="536551" y="4620305"/>
            <a:ext cx="191800" cy="188778"/>
          </a:xfrm>
          <a:custGeom>
            <a:avLst/>
            <a:gdLst/>
            <a:ahLst/>
            <a:cxnLst>
              <a:cxn ang="0">
                <a:pos x="46" y="6"/>
              </a:cxn>
              <a:cxn ang="0">
                <a:pos x="21" y="19"/>
              </a:cxn>
              <a:cxn ang="0">
                <a:pos x="0" y="29"/>
              </a:cxn>
              <a:cxn ang="0">
                <a:pos x="7" y="42"/>
              </a:cxn>
              <a:cxn ang="0">
                <a:pos x="19" y="63"/>
              </a:cxn>
              <a:cxn ang="0">
                <a:pos x="21" y="77"/>
              </a:cxn>
              <a:cxn ang="0">
                <a:pos x="21" y="88"/>
              </a:cxn>
              <a:cxn ang="0">
                <a:pos x="19" y="96"/>
              </a:cxn>
              <a:cxn ang="0">
                <a:pos x="15" y="102"/>
              </a:cxn>
              <a:cxn ang="0">
                <a:pos x="38" y="117"/>
              </a:cxn>
              <a:cxn ang="0">
                <a:pos x="61" y="134"/>
              </a:cxn>
              <a:cxn ang="0">
                <a:pos x="82" y="142"/>
              </a:cxn>
              <a:cxn ang="0">
                <a:pos x="103" y="150"/>
              </a:cxn>
              <a:cxn ang="0">
                <a:pos x="115" y="157"/>
              </a:cxn>
              <a:cxn ang="0">
                <a:pos x="124" y="171"/>
              </a:cxn>
              <a:cxn ang="0">
                <a:pos x="134" y="184"/>
              </a:cxn>
              <a:cxn ang="0">
                <a:pos x="142" y="198"/>
              </a:cxn>
              <a:cxn ang="0">
                <a:pos x="144" y="200"/>
              </a:cxn>
              <a:cxn ang="0">
                <a:pos x="144" y="201"/>
              </a:cxn>
              <a:cxn ang="0">
                <a:pos x="157" y="186"/>
              </a:cxn>
              <a:cxn ang="0">
                <a:pos x="167" y="173"/>
              </a:cxn>
              <a:cxn ang="0">
                <a:pos x="172" y="177"/>
              </a:cxn>
              <a:cxn ang="0">
                <a:pos x="176" y="184"/>
              </a:cxn>
              <a:cxn ang="0">
                <a:pos x="178" y="178"/>
              </a:cxn>
              <a:cxn ang="0">
                <a:pos x="180" y="171"/>
              </a:cxn>
              <a:cxn ang="0">
                <a:pos x="190" y="169"/>
              </a:cxn>
              <a:cxn ang="0">
                <a:pos x="195" y="165"/>
              </a:cxn>
              <a:cxn ang="0">
                <a:pos x="184" y="161"/>
              </a:cxn>
              <a:cxn ang="0">
                <a:pos x="176" y="155"/>
              </a:cxn>
              <a:cxn ang="0">
                <a:pos x="170" y="150"/>
              </a:cxn>
              <a:cxn ang="0">
                <a:pos x="165" y="142"/>
              </a:cxn>
              <a:cxn ang="0">
                <a:pos x="159" y="140"/>
              </a:cxn>
              <a:cxn ang="0">
                <a:pos x="153" y="138"/>
              </a:cxn>
              <a:cxn ang="0">
                <a:pos x="147" y="132"/>
              </a:cxn>
              <a:cxn ang="0">
                <a:pos x="144" y="127"/>
              </a:cxn>
              <a:cxn ang="0">
                <a:pos x="142" y="113"/>
              </a:cxn>
              <a:cxn ang="0">
                <a:pos x="142" y="98"/>
              </a:cxn>
              <a:cxn ang="0">
                <a:pos x="144" y="83"/>
              </a:cxn>
              <a:cxn ang="0">
                <a:pos x="147" y="67"/>
              </a:cxn>
              <a:cxn ang="0">
                <a:pos x="145" y="61"/>
              </a:cxn>
              <a:cxn ang="0">
                <a:pos x="144" y="56"/>
              </a:cxn>
              <a:cxn ang="0">
                <a:pos x="138" y="50"/>
              </a:cxn>
              <a:cxn ang="0">
                <a:pos x="132" y="48"/>
              </a:cxn>
              <a:cxn ang="0">
                <a:pos x="122" y="42"/>
              </a:cxn>
              <a:cxn ang="0">
                <a:pos x="119" y="36"/>
              </a:cxn>
              <a:cxn ang="0">
                <a:pos x="119" y="33"/>
              </a:cxn>
              <a:cxn ang="0">
                <a:pos x="119" y="29"/>
              </a:cxn>
              <a:cxn ang="0">
                <a:pos x="119" y="25"/>
              </a:cxn>
              <a:cxn ang="0">
                <a:pos x="117" y="23"/>
              </a:cxn>
              <a:cxn ang="0">
                <a:pos x="115" y="19"/>
              </a:cxn>
              <a:cxn ang="0">
                <a:pos x="111" y="15"/>
              </a:cxn>
              <a:cxn ang="0">
                <a:pos x="103" y="10"/>
              </a:cxn>
              <a:cxn ang="0">
                <a:pos x="94" y="2"/>
              </a:cxn>
              <a:cxn ang="0">
                <a:pos x="88" y="6"/>
              </a:cxn>
              <a:cxn ang="0">
                <a:pos x="80" y="12"/>
              </a:cxn>
              <a:cxn ang="0">
                <a:pos x="74" y="12"/>
              </a:cxn>
              <a:cxn ang="0">
                <a:pos x="71" y="8"/>
              </a:cxn>
              <a:cxn ang="0">
                <a:pos x="65" y="4"/>
              </a:cxn>
              <a:cxn ang="0">
                <a:pos x="61" y="0"/>
              </a:cxn>
              <a:cxn ang="0">
                <a:pos x="55" y="2"/>
              </a:cxn>
              <a:cxn ang="0">
                <a:pos x="46" y="6"/>
              </a:cxn>
            </a:cxnLst>
            <a:rect l="0" t="0" r="r" b="b"/>
            <a:pathLst>
              <a:path w="195" h="201">
                <a:moveTo>
                  <a:pt x="46" y="6"/>
                </a:moveTo>
                <a:lnTo>
                  <a:pt x="21" y="19"/>
                </a:lnTo>
                <a:lnTo>
                  <a:pt x="0" y="29"/>
                </a:lnTo>
                <a:lnTo>
                  <a:pt x="7" y="42"/>
                </a:lnTo>
                <a:lnTo>
                  <a:pt x="19" y="63"/>
                </a:lnTo>
                <a:lnTo>
                  <a:pt x="21" y="77"/>
                </a:lnTo>
                <a:lnTo>
                  <a:pt x="21" y="88"/>
                </a:lnTo>
                <a:lnTo>
                  <a:pt x="19" y="96"/>
                </a:lnTo>
                <a:lnTo>
                  <a:pt x="15" y="102"/>
                </a:lnTo>
                <a:lnTo>
                  <a:pt x="38" y="117"/>
                </a:lnTo>
                <a:lnTo>
                  <a:pt x="61" y="134"/>
                </a:lnTo>
                <a:lnTo>
                  <a:pt x="82" y="142"/>
                </a:lnTo>
                <a:lnTo>
                  <a:pt x="103" y="150"/>
                </a:lnTo>
                <a:lnTo>
                  <a:pt x="115" y="157"/>
                </a:lnTo>
                <a:lnTo>
                  <a:pt x="124" y="171"/>
                </a:lnTo>
                <a:lnTo>
                  <a:pt x="134" y="184"/>
                </a:lnTo>
                <a:lnTo>
                  <a:pt x="142" y="198"/>
                </a:lnTo>
                <a:lnTo>
                  <a:pt x="144" y="200"/>
                </a:lnTo>
                <a:lnTo>
                  <a:pt x="144" y="201"/>
                </a:lnTo>
                <a:lnTo>
                  <a:pt x="157" y="186"/>
                </a:lnTo>
                <a:lnTo>
                  <a:pt x="167" y="173"/>
                </a:lnTo>
                <a:lnTo>
                  <a:pt x="172" y="177"/>
                </a:lnTo>
                <a:lnTo>
                  <a:pt x="176" y="184"/>
                </a:lnTo>
                <a:lnTo>
                  <a:pt x="178" y="178"/>
                </a:lnTo>
                <a:lnTo>
                  <a:pt x="180" y="171"/>
                </a:lnTo>
                <a:lnTo>
                  <a:pt x="190" y="169"/>
                </a:lnTo>
                <a:lnTo>
                  <a:pt x="195" y="165"/>
                </a:lnTo>
                <a:lnTo>
                  <a:pt x="184" y="161"/>
                </a:lnTo>
                <a:lnTo>
                  <a:pt x="176" y="155"/>
                </a:lnTo>
                <a:lnTo>
                  <a:pt x="170" y="150"/>
                </a:lnTo>
                <a:lnTo>
                  <a:pt x="165" y="142"/>
                </a:lnTo>
                <a:lnTo>
                  <a:pt x="159" y="140"/>
                </a:lnTo>
                <a:lnTo>
                  <a:pt x="153" y="138"/>
                </a:lnTo>
                <a:lnTo>
                  <a:pt x="147" y="132"/>
                </a:lnTo>
                <a:lnTo>
                  <a:pt x="144" y="127"/>
                </a:lnTo>
                <a:lnTo>
                  <a:pt x="142" y="113"/>
                </a:lnTo>
                <a:lnTo>
                  <a:pt x="142" y="98"/>
                </a:lnTo>
                <a:lnTo>
                  <a:pt x="144" y="83"/>
                </a:lnTo>
                <a:lnTo>
                  <a:pt x="147" y="67"/>
                </a:lnTo>
                <a:lnTo>
                  <a:pt x="145" y="61"/>
                </a:lnTo>
                <a:lnTo>
                  <a:pt x="144" y="56"/>
                </a:lnTo>
                <a:lnTo>
                  <a:pt x="138" y="50"/>
                </a:lnTo>
                <a:lnTo>
                  <a:pt x="132" y="48"/>
                </a:lnTo>
                <a:lnTo>
                  <a:pt x="122" y="42"/>
                </a:lnTo>
                <a:lnTo>
                  <a:pt x="119" y="36"/>
                </a:lnTo>
                <a:lnTo>
                  <a:pt x="119" y="33"/>
                </a:lnTo>
                <a:lnTo>
                  <a:pt x="119" y="29"/>
                </a:lnTo>
                <a:lnTo>
                  <a:pt x="119" y="25"/>
                </a:lnTo>
                <a:lnTo>
                  <a:pt x="117" y="23"/>
                </a:lnTo>
                <a:lnTo>
                  <a:pt x="115" y="19"/>
                </a:lnTo>
                <a:lnTo>
                  <a:pt x="111" y="15"/>
                </a:lnTo>
                <a:lnTo>
                  <a:pt x="103" y="10"/>
                </a:lnTo>
                <a:lnTo>
                  <a:pt x="94" y="2"/>
                </a:lnTo>
                <a:lnTo>
                  <a:pt x="88" y="6"/>
                </a:lnTo>
                <a:lnTo>
                  <a:pt x="80" y="12"/>
                </a:lnTo>
                <a:lnTo>
                  <a:pt x="74" y="12"/>
                </a:lnTo>
                <a:lnTo>
                  <a:pt x="71" y="8"/>
                </a:lnTo>
                <a:lnTo>
                  <a:pt x="65" y="4"/>
                </a:lnTo>
                <a:lnTo>
                  <a:pt x="61" y="0"/>
                </a:lnTo>
                <a:lnTo>
                  <a:pt x="55" y="2"/>
                </a:lnTo>
                <a:lnTo>
                  <a:pt x="46" y="6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5" name="Freeform 78"/>
          <p:cNvSpPr>
            <a:spLocks noChangeAspect="1"/>
          </p:cNvSpPr>
          <p:nvPr/>
        </p:nvSpPr>
        <p:spPr bwMode="auto">
          <a:xfrm>
            <a:off x="643602" y="4342351"/>
            <a:ext cx="231944" cy="188778"/>
          </a:xfrm>
          <a:custGeom>
            <a:avLst/>
            <a:gdLst/>
            <a:ahLst/>
            <a:cxnLst>
              <a:cxn ang="0">
                <a:pos x="98" y="6"/>
              </a:cxn>
              <a:cxn ang="0">
                <a:pos x="87" y="12"/>
              </a:cxn>
              <a:cxn ang="0">
                <a:pos x="75" y="20"/>
              </a:cxn>
              <a:cxn ang="0">
                <a:pos x="64" y="27"/>
              </a:cxn>
              <a:cxn ang="0">
                <a:pos x="50" y="35"/>
              </a:cxn>
              <a:cxn ang="0">
                <a:pos x="41" y="46"/>
              </a:cxn>
              <a:cxn ang="0">
                <a:pos x="20" y="69"/>
              </a:cxn>
              <a:cxn ang="0">
                <a:pos x="18" y="85"/>
              </a:cxn>
              <a:cxn ang="0">
                <a:pos x="10" y="119"/>
              </a:cxn>
              <a:cxn ang="0">
                <a:pos x="4" y="144"/>
              </a:cxn>
              <a:cxn ang="0">
                <a:pos x="4" y="160"/>
              </a:cxn>
              <a:cxn ang="0">
                <a:pos x="16" y="175"/>
              </a:cxn>
              <a:cxn ang="0">
                <a:pos x="46" y="185"/>
              </a:cxn>
              <a:cxn ang="0">
                <a:pos x="79" y="173"/>
              </a:cxn>
              <a:cxn ang="0">
                <a:pos x="102" y="173"/>
              </a:cxn>
              <a:cxn ang="0">
                <a:pos x="112" y="190"/>
              </a:cxn>
              <a:cxn ang="0">
                <a:pos x="123" y="198"/>
              </a:cxn>
              <a:cxn ang="0">
                <a:pos x="141" y="200"/>
              </a:cxn>
              <a:cxn ang="0">
                <a:pos x="158" y="198"/>
              </a:cxn>
              <a:cxn ang="0">
                <a:pos x="185" y="190"/>
              </a:cxn>
              <a:cxn ang="0">
                <a:pos x="198" y="181"/>
              </a:cxn>
              <a:cxn ang="0">
                <a:pos x="210" y="169"/>
              </a:cxn>
              <a:cxn ang="0">
                <a:pos x="225" y="165"/>
              </a:cxn>
              <a:cxn ang="0">
                <a:pos x="233" y="162"/>
              </a:cxn>
              <a:cxn ang="0">
                <a:pos x="236" y="150"/>
              </a:cxn>
              <a:cxn ang="0">
                <a:pos x="231" y="133"/>
              </a:cxn>
              <a:cxn ang="0">
                <a:pos x="219" y="119"/>
              </a:cxn>
              <a:cxn ang="0">
                <a:pos x="210" y="100"/>
              </a:cxn>
              <a:cxn ang="0">
                <a:pos x="190" y="92"/>
              </a:cxn>
              <a:cxn ang="0">
                <a:pos x="150" y="69"/>
              </a:cxn>
              <a:cxn ang="0">
                <a:pos x="135" y="37"/>
              </a:cxn>
              <a:cxn ang="0">
                <a:pos x="123" y="16"/>
              </a:cxn>
              <a:cxn ang="0">
                <a:pos x="112" y="6"/>
              </a:cxn>
            </a:cxnLst>
            <a:rect l="0" t="0" r="r" b="b"/>
            <a:pathLst>
              <a:path w="236" h="200">
                <a:moveTo>
                  <a:pt x="104" y="0"/>
                </a:moveTo>
                <a:lnTo>
                  <a:pt x="98" y="6"/>
                </a:lnTo>
                <a:lnTo>
                  <a:pt x="93" y="8"/>
                </a:lnTo>
                <a:lnTo>
                  <a:pt x="87" y="12"/>
                </a:lnTo>
                <a:lnTo>
                  <a:pt x="79" y="14"/>
                </a:lnTo>
                <a:lnTo>
                  <a:pt x="75" y="20"/>
                </a:lnTo>
                <a:lnTo>
                  <a:pt x="70" y="25"/>
                </a:lnTo>
                <a:lnTo>
                  <a:pt x="64" y="27"/>
                </a:lnTo>
                <a:lnTo>
                  <a:pt x="56" y="31"/>
                </a:lnTo>
                <a:lnTo>
                  <a:pt x="50" y="35"/>
                </a:lnTo>
                <a:lnTo>
                  <a:pt x="45" y="39"/>
                </a:lnTo>
                <a:lnTo>
                  <a:pt x="41" y="46"/>
                </a:lnTo>
                <a:lnTo>
                  <a:pt x="37" y="56"/>
                </a:lnTo>
                <a:lnTo>
                  <a:pt x="20" y="69"/>
                </a:lnTo>
                <a:lnTo>
                  <a:pt x="16" y="77"/>
                </a:lnTo>
                <a:lnTo>
                  <a:pt x="18" y="85"/>
                </a:lnTo>
                <a:lnTo>
                  <a:pt x="20" y="104"/>
                </a:lnTo>
                <a:lnTo>
                  <a:pt x="10" y="119"/>
                </a:lnTo>
                <a:lnTo>
                  <a:pt x="2" y="135"/>
                </a:lnTo>
                <a:lnTo>
                  <a:pt x="4" y="144"/>
                </a:lnTo>
                <a:lnTo>
                  <a:pt x="6" y="156"/>
                </a:lnTo>
                <a:lnTo>
                  <a:pt x="4" y="160"/>
                </a:lnTo>
                <a:lnTo>
                  <a:pt x="0" y="167"/>
                </a:lnTo>
                <a:lnTo>
                  <a:pt x="16" y="175"/>
                </a:lnTo>
                <a:lnTo>
                  <a:pt x="31" y="181"/>
                </a:lnTo>
                <a:lnTo>
                  <a:pt x="46" y="185"/>
                </a:lnTo>
                <a:lnTo>
                  <a:pt x="62" y="186"/>
                </a:lnTo>
                <a:lnTo>
                  <a:pt x="79" y="173"/>
                </a:lnTo>
                <a:lnTo>
                  <a:pt x="93" y="165"/>
                </a:lnTo>
                <a:lnTo>
                  <a:pt x="102" y="173"/>
                </a:lnTo>
                <a:lnTo>
                  <a:pt x="108" y="185"/>
                </a:lnTo>
                <a:lnTo>
                  <a:pt x="112" y="190"/>
                </a:lnTo>
                <a:lnTo>
                  <a:pt x="117" y="194"/>
                </a:lnTo>
                <a:lnTo>
                  <a:pt x="123" y="198"/>
                </a:lnTo>
                <a:lnTo>
                  <a:pt x="129" y="200"/>
                </a:lnTo>
                <a:lnTo>
                  <a:pt x="141" y="200"/>
                </a:lnTo>
                <a:lnTo>
                  <a:pt x="150" y="200"/>
                </a:lnTo>
                <a:lnTo>
                  <a:pt x="158" y="198"/>
                </a:lnTo>
                <a:lnTo>
                  <a:pt x="167" y="196"/>
                </a:lnTo>
                <a:lnTo>
                  <a:pt x="185" y="190"/>
                </a:lnTo>
                <a:lnTo>
                  <a:pt x="198" y="188"/>
                </a:lnTo>
                <a:lnTo>
                  <a:pt x="198" y="181"/>
                </a:lnTo>
                <a:lnTo>
                  <a:pt x="202" y="173"/>
                </a:lnTo>
                <a:lnTo>
                  <a:pt x="210" y="169"/>
                </a:lnTo>
                <a:lnTo>
                  <a:pt x="219" y="167"/>
                </a:lnTo>
                <a:lnTo>
                  <a:pt x="225" y="165"/>
                </a:lnTo>
                <a:lnTo>
                  <a:pt x="229" y="163"/>
                </a:lnTo>
                <a:lnTo>
                  <a:pt x="233" y="162"/>
                </a:lnTo>
                <a:lnTo>
                  <a:pt x="235" y="158"/>
                </a:lnTo>
                <a:lnTo>
                  <a:pt x="236" y="150"/>
                </a:lnTo>
                <a:lnTo>
                  <a:pt x="236" y="139"/>
                </a:lnTo>
                <a:lnTo>
                  <a:pt x="231" y="133"/>
                </a:lnTo>
                <a:lnTo>
                  <a:pt x="225" y="127"/>
                </a:lnTo>
                <a:lnTo>
                  <a:pt x="219" y="119"/>
                </a:lnTo>
                <a:lnTo>
                  <a:pt x="215" y="114"/>
                </a:lnTo>
                <a:lnTo>
                  <a:pt x="210" y="100"/>
                </a:lnTo>
                <a:lnTo>
                  <a:pt x="204" y="92"/>
                </a:lnTo>
                <a:lnTo>
                  <a:pt x="190" y="92"/>
                </a:lnTo>
                <a:lnTo>
                  <a:pt x="160" y="85"/>
                </a:lnTo>
                <a:lnTo>
                  <a:pt x="150" y="69"/>
                </a:lnTo>
                <a:lnTo>
                  <a:pt x="142" y="54"/>
                </a:lnTo>
                <a:lnTo>
                  <a:pt x="135" y="37"/>
                </a:lnTo>
                <a:lnTo>
                  <a:pt x="129" y="21"/>
                </a:lnTo>
                <a:lnTo>
                  <a:pt x="123" y="16"/>
                </a:lnTo>
                <a:lnTo>
                  <a:pt x="117" y="10"/>
                </a:lnTo>
                <a:lnTo>
                  <a:pt x="112" y="6"/>
                </a:lnTo>
                <a:lnTo>
                  <a:pt x="104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6" name="Freeform 79"/>
          <p:cNvSpPr>
            <a:spLocks noChangeAspect="1"/>
          </p:cNvSpPr>
          <p:nvPr/>
        </p:nvSpPr>
        <p:spPr bwMode="auto">
          <a:xfrm>
            <a:off x="527639" y="4457023"/>
            <a:ext cx="190685" cy="186461"/>
          </a:xfrm>
          <a:custGeom>
            <a:avLst/>
            <a:gdLst/>
            <a:ahLst/>
            <a:cxnLst>
              <a:cxn ang="0">
                <a:pos x="131" y="40"/>
              </a:cxn>
              <a:cxn ang="0">
                <a:pos x="123" y="46"/>
              </a:cxn>
              <a:cxn ang="0">
                <a:pos x="100" y="48"/>
              </a:cxn>
              <a:cxn ang="0">
                <a:pos x="84" y="32"/>
              </a:cxn>
              <a:cxn ang="0">
                <a:pos x="77" y="11"/>
              </a:cxn>
              <a:cxn ang="0">
                <a:pos x="67" y="2"/>
              </a:cxn>
              <a:cxn ang="0">
                <a:pos x="54" y="8"/>
              </a:cxn>
              <a:cxn ang="0">
                <a:pos x="27" y="32"/>
              </a:cxn>
              <a:cxn ang="0">
                <a:pos x="2" y="61"/>
              </a:cxn>
              <a:cxn ang="0">
                <a:pos x="4" y="79"/>
              </a:cxn>
              <a:cxn ang="0">
                <a:pos x="23" y="90"/>
              </a:cxn>
              <a:cxn ang="0">
                <a:pos x="46" y="109"/>
              </a:cxn>
              <a:cxn ang="0">
                <a:pos x="69" y="138"/>
              </a:cxn>
              <a:cxn ang="0">
                <a:pos x="77" y="161"/>
              </a:cxn>
              <a:cxn ang="0">
                <a:pos x="69" y="169"/>
              </a:cxn>
              <a:cxn ang="0">
                <a:pos x="58" y="176"/>
              </a:cxn>
              <a:cxn ang="0">
                <a:pos x="54" y="186"/>
              </a:cxn>
              <a:cxn ang="0">
                <a:pos x="56" y="192"/>
              </a:cxn>
              <a:cxn ang="0">
                <a:pos x="65" y="188"/>
              </a:cxn>
              <a:cxn ang="0">
                <a:pos x="75" y="190"/>
              </a:cxn>
              <a:cxn ang="0">
                <a:pos x="84" y="198"/>
              </a:cxn>
              <a:cxn ang="0">
                <a:pos x="96" y="194"/>
              </a:cxn>
              <a:cxn ang="0">
                <a:pos x="102" y="190"/>
              </a:cxn>
              <a:cxn ang="0">
                <a:pos x="104" y="180"/>
              </a:cxn>
              <a:cxn ang="0">
                <a:pos x="115" y="174"/>
              </a:cxn>
              <a:cxn ang="0">
                <a:pos x="131" y="163"/>
              </a:cxn>
              <a:cxn ang="0">
                <a:pos x="136" y="155"/>
              </a:cxn>
              <a:cxn ang="0">
                <a:pos x="148" y="163"/>
              </a:cxn>
              <a:cxn ang="0">
                <a:pos x="157" y="165"/>
              </a:cxn>
              <a:cxn ang="0">
                <a:pos x="173" y="151"/>
              </a:cxn>
              <a:cxn ang="0">
                <a:pos x="186" y="136"/>
              </a:cxn>
              <a:cxn ang="0">
                <a:pos x="186" y="128"/>
              </a:cxn>
              <a:cxn ang="0">
                <a:pos x="182" y="117"/>
              </a:cxn>
              <a:cxn ang="0">
                <a:pos x="188" y="98"/>
              </a:cxn>
              <a:cxn ang="0">
                <a:pos x="196" y="71"/>
              </a:cxn>
              <a:cxn ang="0">
                <a:pos x="192" y="57"/>
              </a:cxn>
              <a:cxn ang="0">
                <a:pos x="178" y="54"/>
              </a:cxn>
              <a:cxn ang="0">
                <a:pos x="148" y="44"/>
              </a:cxn>
            </a:cxnLst>
            <a:rect l="0" t="0" r="r" b="b"/>
            <a:pathLst>
              <a:path w="196" h="198">
                <a:moveTo>
                  <a:pt x="132" y="36"/>
                </a:moveTo>
                <a:lnTo>
                  <a:pt x="131" y="40"/>
                </a:lnTo>
                <a:lnTo>
                  <a:pt x="131" y="42"/>
                </a:lnTo>
                <a:lnTo>
                  <a:pt x="123" y="46"/>
                </a:lnTo>
                <a:lnTo>
                  <a:pt x="111" y="48"/>
                </a:lnTo>
                <a:lnTo>
                  <a:pt x="100" y="48"/>
                </a:lnTo>
                <a:lnTo>
                  <a:pt x="90" y="44"/>
                </a:lnTo>
                <a:lnTo>
                  <a:pt x="84" y="32"/>
                </a:lnTo>
                <a:lnTo>
                  <a:pt x="79" y="17"/>
                </a:lnTo>
                <a:lnTo>
                  <a:pt x="77" y="11"/>
                </a:lnTo>
                <a:lnTo>
                  <a:pt x="73" y="6"/>
                </a:lnTo>
                <a:lnTo>
                  <a:pt x="67" y="2"/>
                </a:lnTo>
                <a:lnTo>
                  <a:pt x="61" y="0"/>
                </a:lnTo>
                <a:lnTo>
                  <a:pt x="54" y="8"/>
                </a:lnTo>
                <a:lnTo>
                  <a:pt x="44" y="19"/>
                </a:lnTo>
                <a:lnTo>
                  <a:pt x="27" y="32"/>
                </a:lnTo>
                <a:lnTo>
                  <a:pt x="8" y="48"/>
                </a:lnTo>
                <a:lnTo>
                  <a:pt x="2" y="61"/>
                </a:lnTo>
                <a:lnTo>
                  <a:pt x="0" y="73"/>
                </a:lnTo>
                <a:lnTo>
                  <a:pt x="4" y="79"/>
                </a:lnTo>
                <a:lnTo>
                  <a:pt x="8" y="84"/>
                </a:lnTo>
                <a:lnTo>
                  <a:pt x="23" y="90"/>
                </a:lnTo>
                <a:lnTo>
                  <a:pt x="33" y="96"/>
                </a:lnTo>
                <a:lnTo>
                  <a:pt x="46" y="109"/>
                </a:lnTo>
                <a:lnTo>
                  <a:pt x="58" y="123"/>
                </a:lnTo>
                <a:lnTo>
                  <a:pt x="69" y="138"/>
                </a:lnTo>
                <a:lnTo>
                  <a:pt x="77" y="155"/>
                </a:lnTo>
                <a:lnTo>
                  <a:pt x="77" y="161"/>
                </a:lnTo>
                <a:lnTo>
                  <a:pt x="75" y="165"/>
                </a:lnTo>
                <a:lnTo>
                  <a:pt x="69" y="169"/>
                </a:lnTo>
                <a:lnTo>
                  <a:pt x="63" y="173"/>
                </a:lnTo>
                <a:lnTo>
                  <a:pt x="58" y="176"/>
                </a:lnTo>
                <a:lnTo>
                  <a:pt x="54" y="180"/>
                </a:lnTo>
                <a:lnTo>
                  <a:pt x="54" y="186"/>
                </a:lnTo>
                <a:lnTo>
                  <a:pt x="56" y="192"/>
                </a:lnTo>
                <a:lnTo>
                  <a:pt x="56" y="192"/>
                </a:lnTo>
                <a:lnTo>
                  <a:pt x="56" y="192"/>
                </a:lnTo>
                <a:lnTo>
                  <a:pt x="65" y="188"/>
                </a:lnTo>
                <a:lnTo>
                  <a:pt x="71" y="186"/>
                </a:lnTo>
                <a:lnTo>
                  <a:pt x="75" y="190"/>
                </a:lnTo>
                <a:lnTo>
                  <a:pt x="81" y="194"/>
                </a:lnTo>
                <a:lnTo>
                  <a:pt x="84" y="198"/>
                </a:lnTo>
                <a:lnTo>
                  <a:pt x="90" y="198"/>
                </a:lnTo>
                <a:lnTo>
                  <a:pt x="96" y="194"/>
                </a:lnTo>
                <a:lnTo>
                  <a:pt x="100" y="192"/>
                </a:lnTo>
                <a:lnTo>
                  <a:pt x="102" y="190"/>
                </a:lnTo>
                <a:lnTo>
                  <a:pt x="104" y="186"/>
                </a:lnTo>
                <a:lnTo>
                  <a:pt x="104" y="180"/>
                </a:lnTo>
                <a:lnTo>
                  <a:pt x="106" y="176"/>
                </a:lnTo>
                <a:lnTo>
                  <a:pt x="115" y="174"/>
                </a:lnTo>
                <a:lnTo>
                  <a:pt x="127" y="173"/>
                </a:lnTo>
                <a:lnTo>
                  <a:pt x="131" y="163"/>
                </a:lnTo>
                <a:lnTo>
                  <a:pt x="132" y="155"/>
                </a:lnTo>
                <a:lnTo>
                  <a:pt x="136" y="155"/>
                </a:lnTo>
                <a:lnTo>
                  <a:pt x="144" y="161"/>
                </a:lnTo>
                <a:lnTo>
                  <a:pt x="148" y="163"/>
                </a:lnTo>
                <a:lnTo>
                  <a:pt x="154" y="165"/>
                </a:lnTo>
                <a:lnTo>
                  <a:pt x="157" y="165"/>
                </a:lnTo>
                <a:lnTo>
                  <a:pt x="163" y="165"/>
                </a:lnTo>
                <a:lnTo>
                  <a:pt x="173" y="151"/>
                </a:lnTo>
                <a:lnTo>
                  <a:pt x="182" y="142"/>
                </a:lnTo>
                <a:lnTo>
                  <a:pt x="186" y="136"/>
                </a:lnTo>
                <a:lnTo>
                  <a:pt x="186" y="132"/>
                </a:lnTo>
                <a:lnTo>
                  <a:pt x="186" y="128"/>
                </a:lnTo>
                <a:lnTo>
                  <a:pt x="186" y="125"/>
                </a:lnTo>
                <a:lnTo>
                  <a:pt x="182" y="117"/>
                </a:lnTo>
                <a:lnTo>
                  <a:pt x="180" y="109"/>
                </a:lnTo>
                <a:lnTo>
                  <a:pt x="188" y="98"/>
                </a:lnTo>
                <a:lnTo>
                  <a:pt x="196" y="84"/>
                </a:lnTo>
                <a:lnTo>
                  <a:pt x="196" y="71"/>
                </a:lnTo>
                <a:lnTo>
                  <a:pt x="194" y="59"/>
                </a:lnTo>
                <a:lnTo>
                  <a:pt x="192" y="57"/>
                </a:lnTo>
                <a:lnTo>
                  <a:pt x="192" y="55"/>
                </a:lnTo>
                <a:lnTo>
                  <a:pt x="178" y="54"/>
                </a:lnTo>
                <a:lnTo>
                  <a:pt x="163" y="50"/>
                </a:lnTo>
                <a:lnTo>
                  <a:pt x="148" y="44"/>
                </a:lnTo>
                <a:lnTo>
                  <a:pt x="132" y="36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7" name="Freeform 80"/>
          <p:cNvSpPr>
            <a:spLocks noChangeAspect="1"/>
          </p:cNvSpPr>
          <p:nvPr/>
        </p:nvSpPr>
        <p:spPr bwMode="auto">
          <a:xfrm>
            <a:off x="714973" y="4106089"/>
            <a:ext cx="215217" cy="269848"/>
          </a:xfrm>
          <a:custGeom>
            <a:avLst/>
            <a:gdLst/>
            <a:ahLst/>
            <a:cxnLst>
              <a:cxn ang="0">
                <a:pos x="198" y="6"/>
              </a:cxn>
              <a:cxn ang="0">
                <a:pos x="182" y="16"/>
              </a:cxn>
              <a:cxn ang="0">
                <a:pos x="163" y="23"/>
              </a:cxn>
              <a:cxn ang="0">
                <a:pos x="152" y="33"/>
              </a:cxn>
              <a:cxn ang="0">
                <a:pos x="140" y="58"/>
              </a:cxn>
              <a:cxn ang="0">
                <a:pos x="125" y="68"/>
              </a:cxn>
              <a:cxn ang="0">
                <a:pos x="127" y="54"/>
              </a:cxn>
              <a:cxn ang="0">
                <a:pos x="134" y="37"/>
              </a:cxn>
              <a:cxn ang="0">
                <a:pos x="111" y="37"/>
              </a:cxn>
              <a:cxn ang="0">
                <a:pos x="92" y="45"/>
              </a:cxn>
              <a:cxn ang="0">
                <a:pos x="88" y="50"/>
              </a:cxn>
              <a:cxn ang="0">
                <a:pos x="83" y="62"/>
              </a:cxn>
              <a:cxn ang="0">
                <a:pos x="73" y="71"/>
              </a:cxn>
              <a:cxn ang="0">
                <a:pos x="60" y="73"/>
              </a:cxn>
              <a:cxn ang="0">
                <a:pos x="50" y="75"/>
              </a:cxn>
              <a:cxn ang="0">
                <a:pos x="44" y="85"/>
              </a:cxn>
              <a:cxn ang="0">
                <a:pos x="31" y="114"/>
              </a:cxn>
              <a:cxn ang="0">
                <a:pos x="14" y="125"/>
              </a:cxn>
              <a:cxn ang="0">
                <a:pos x="0" y="133"/>
              </a:cxn>
              <a:cxn ang="0">
                <a:pos x="0" y="148"/>
              </a:cxn>
              <a:cxn ang="0">
                <a:pos x="8" y="171"/>
              </a:cxn>
              <a:cxn ang="0">
                <a:pos x="17" y="188"/>
              </a:cxn>
              <a:cxn ang="0">
                <a:pos x="14" y="196"/>
              </a:cxn>
              <a:cxn ang="0">
                <a:pos x="10" y="200"/>
              </a:cxn>
              <a:cxn ang="0">
                <a:pos x="8" y="208"/>
              </a:cxn>
              <a:cxn ang="0">
                <a:pos x="14" y="217"/>
              </a:cxn>
              <a:cxn ang="0">
                <a:pos x="23" y="227"/>
              </a:cxn>
              <a:cxn ang="0">
                <a:pos x="29" y="244"/>
              </a:cxn>
              <a:cxn ang="0">
                <a:pos x="29" y="259"/>
              </a:cxn>
              <a:cxn ang="0">
                <a:pos x="35" y="269"/>
              </a:cxn>
              <a:cxn ang="0">
                <a:pos x="46" y="279"/>
              </a:cxn>
              <a:cxn ang="0">
                <a:pos x="52" y="286"/>
              </a:cxn>
              <a:cxn ang="0">
                <a:pos x="62" y="283"/>
              </a:cxn>
              <a:cxn ang="0">
                <a:pos x="79" y="275"/>
              </a:cxn>
              <a:cxn ang="0">
                <a:pos x="88" y="263"/>
              </a:cxn>
              <a:cxn ang="0">
                <a:pos x="92" y="254"/>
              </a:cxn>
              <a:cxn ang="0">
                <a:pos x="90" y="242"/>
              </a:cxn>
              <a:cxn ang="0">
                <a:pos x="88" y="229"/>
              </a:cxn>
              <a:cxn ang="0">
                <a:pos x="100" y="215"/>
              </a:cxn>
              <a:cxn ang="0">
                <a:pos x="113" y="202"/>
              </a:cxn>
              <a:cxn ang="0">
                <a:pos x="119" y="192"/>
              </a:cxn>
              <a:cxn ang="0">
                <a:pos x="129" y="183"/>
              </a:cxn>
              <a:cxn ang="0">
                <a:pos x="131" y="171"/>
              </a:cxn>
              <a:cxn ang="0">
                <a:pos x="142" y="165"/>
              </a:cxn>
              <a:cxn ang="0">
                <a:pos x="158" y="156"/>
              </a:cxn>
              <a:cxn ang="0">
                <a:pos x="173" y="112"/>
              </a:cxn>
              <a:cxn ang="0">
                <a:pos x="179" y="85"/>
              </a:cxn>
              <a:cxn ang="0">
                <a:pos x="186" y="83"/>
              </a:cxn>
              <a:cxn ang="0">
                <a:pos x="200" y="85"/>
              </a:cxn>
              <a:cxn ang="0">
                <a:pos x="209" y="71"/>
              </a:cxn>
              <a:cxn ang="0">
                <a:pos x="215" y="52"/>
              </a:cxn>
              <a:cxn ang="0">
                <a:pos x="217" y="27"/>
              </a:cxn>
              <a:cxn ang="0">
                <a:pos x="207" y="2"/>
              </a:cxn>
            </a:cxnLst>
            <a:rect l="0" t="0" r="r" b="b"/>
            <a:pathLst>
              <a:path w="219" h="286">
                <a:moveTo>
                  <a:pt x="205" y="0"/>
                </a:moveTo>
                <a:lnTo>
                  <a:pt x="198" y="6"/>
                </a:lnTo>
                <a:lnTo>
                  <a:pt x="190" y="10"/>
                </a:lnTo>
                <a:lnTo>
                  <a:pt x="182" y="16"/>
                </a:lnTo>
                <a:lnTo>
                  <a:pt x="175" y="23"/>
                </a:lnTo>
                <a:lnTo>
                  <a:pt x="163" y="23"/>
                </a:lnTo>
                <a:lnTo>
                  <a:pt x="156" y="27"/>
                </a:lnTo>
                <a:lnTo>
                  <a:pt x="152" y="33"/>
                </a:lnTo>
                <a:lnTo>
                  <a:pt x="150" y="45"/>
                </a:lnTo>
                <a:lnTo>
                  <a:pt x="140" y="58"/>
                </a:lnTo>
                <a:lnTo>
                  <a:pt x="131" y="68"/>
                </a:lnTo>
                <a:lnTo>
                  <a:pt x="125" y="68"/>
                </a:lnTo>
                <a:lnTo>
                  <a:pt x="119" y="68"/>
                </a:lnTo>
                <a:lnTo>
                  <a:pt x="127" y="54"/>
                </a:lnTo>
                <a:lnTo>
                  <a:pt x="133" y="45"/>
                </a:lnTo>
                <a:lnTo>
                  <a:pt x="134" y="37"/>
                </a:lnTo>
                <a:lnTo>
                  <a:pt x="133" y="31"/>
                </a:lnTo>
                <a:lnTo>
                  <a:pt x="111" y="37"/>
                </a:lnTo>
                <a:lnTo>
                  <a:pt x="98" y="43"/>
                </a:lnTo>
                <a:lnTo>
                  <a:pt x="92" y="45"/>
                </a:lnTo>
                <a:lnTo>
                  <a:pt x="90" y="46"/>
                </a:lnTo>
                <a:lnTo>
                  <a:pt x="88" y="50"/>
                </a:lnTo>
                <a:lnTo>
                  <a:pt x="87" y="54"/>
                </a:lnTo>
                <a:lnTo>
                  <a:pt x="83" y="62"/>
                </a:lnTo>
                <a:lnTo>
                  <a:pt x="79" y="66"/>
                </a:lnTo>
                <a:lnTo>
                  <a:pt x="73" y="71"/>
                </a:lnTo>
                <a:lnTo>
                  <a:pt x="67" y="73"/>
                </a:lnTo>
                <a:lnTo>
                  <a:pt x="60" y="73"/>
                </a:lnTo>
                <a:lnTo>
                  <a:pt x="54" y="73"/>
                </a:lnTo>
                <a:lnTo>
                  <a:pt x="50" y="75"/>
                </a:lnTo>
                <a:lnTo>
                  <a:pt x="46" y="77"/>
                </a:lnTo>
                <a:lnTo>
                  <a:pt x="44" y="85"/>
                </a:lnTo>
                <a:lnTo>
                  <a:pt x="39" y="100"/>
                </a:lnTo>
                <a:lnTo>
                  <a:pt x="31" y="114"/>
                </a:lnTo>
                <a:lnTo>
                  <a:pt x="23" y="121"/>
                </a:lnTo>
                <a:lnTo>
                  <a:pt x="14" y="125"/>
                </a:lnTo>
                <a:lnTo>
                  <a:pt x="4" y="127"/>
                </a:lnTo>
                <a:lnTo>
                  <a:pt x="0" y="133"/>
                </a:lnTo>
                <a:lnTo>
                  <a:pt x="0" y="141"/>
                </a:lnTo>
                <a:lnTo>
                  <a:pt x="0" y="148"/>
                </a:lnTo>
                <a:lnTo>
                  <a:pt x="2" y="156"/>
                </a:lnTo>
                <a:lnTo>
                  <a:pt x="8" y="171"/>
                </a:lnTo>
                <a:lnTo>
                  <a:pt x="17" y="185"/>
                </a:lnTo>
                <a:lnTo>
                  <a:pt x="17" y="188"/>
                </a:lnTo>
                <a:lnTo>
                  <a:pt x="16" y="192"/>
                </a:lnTo>
                <a:lnTo>
                  <a:pt x="14" y="196"/>
                </a:lnTo>
                <a:lnTo>
                  <a:pt x="12" y="198"/>
                </a:lnTo>
                <a:lnTo>
                  <a:pt x="10" y="200"/>
                </a:lnTo>
                <a:lnTo>
                  <a:pt x="8" y="204"/>
                </a:lnTo>
                <a:lnTo>
                  <a:pt x="8" y="208"/>
                </a:lnTo>
                <a:lnTo>
                  <a:pt x="10" y="213"/>
                </a:lnTo>
                <a:lnTo>
                  <a:pt x="14" y="217"/>
                </a:lnTo>
                <a:lnTo>
                  <a:pt x="19" y="221"/>
                </a:lnTo>
                <a:lnTo>
                  <a:pt x="23" y="227"/>
                </a:lnTo>
                <a:lnTo>
                  <a:pt x="27" y="236"/>
                </a:lnTo>
                <a:lnTo>
                  <a:pt x="29" y="244"/>
                </a:lnTo>
                <a:lnTo>
                  <a:pt x="31" y="252"/>
                </a:lnTo>
                <a:lnTo>
                  <a:pt x="29" y="259"/>
                </a:lnTo>
                <a:lnTo>
                  <a:pt x="27" y="263"/>
                </a:lnTo>
                <a:lnTo>
                  <a:pt x="35" y="269"/>
                </a:lnTo>
                <a:lnTo>
                  <a:pt x="40" y="273"/>
                </a:lnTo>
                <a:lnTo>
                  <a:pt x="46" y="279"/>
                </a:lnTo>
                <a:lnTo>
                  <a:pt x="52" y="284"/>
                </a:lnTo>
                <a:lnTo>
                  <a:pt x="52" y="286"/>
                </a:lnTo>
                <a:lnTo>
                  <a:pt x="52" y="286"/>
                </a:lnTo>
                <a:lnTo>
                  <a:pt x="62" y="283"/>
                </a:lnTo>
                <a:lnTo>
                  <a:pt x="71" y="279"/>
                </a:lnTo>
                <a:lnTo>
                  <a:pt x="79" y="275"/>
                </a:lnTo>
                <a:lnTo>
                  <a:pt x="85" y="269"/>
                </a:lnTo>
                <a:lnTo>
                  <a:pt x="88" y="263"/>
                </a:lnTo>
                <a:lnTo>
                  <a:pt x="92" y="258"/>
                </a:lnTo>
                <a:lnTo>
                  <a:pt x="92" y="254"/>
                </a:lnTo>
                <a:lnTo>
                  <a:pt x="92" y="250"/>
                </a:lnTo>
                <a:lnTo>
                  <a:pt x="90" y="242"/>
                </a:lnTo>
                <a:lnTo>
                  <a:pt x="88" y="235"/>
                </a:lnTo>
                <a:lnTo>
                  <a:pt x="88" y="229"/>
                </a:lnTo>
                <a:lnTo>
                  <a:pt x="92" y="221"/>
                </a:lnTo>
                <a:lnTo>
                  <a:pt x="100" y="215"/>
                </a:lnTo>
                <a:lnTo>
                  <a:pt x="111" y="208"/>
                </a:lnTo>
                <a:lnTo>
                  <a:pt x="113" y="202"/>
                </a:lnTo>
                <a:lnTo>
                  <a:pt x="115" y="196"/>
                </a:lnTo>
                <a:lnTo>
                  <a:pt x="119" y="192"/>
                </a:lnTo>
                <a:lnTo>
                  <a:pt x="125" y="187"/>
                </a:lnTo>
                <a:lnTo>
                  <a:pt x="129" y="183"/>
                </a:lnTo>
                <a:lnTo>
                  <a:pt x="131" y="177"/>
                </a:lnTo>
                <a:lnTo>
                  <a:pt x="131" y="171"/>
                </a:lnTo>
                <a:lnTo>
                  <a:pt x="133" y="167"/>
                </a:lnTo>
                <a:lnTo>
                  <a:pt x="142" y="165"/>
                </a:lnTo>
                <a:lnTo>
                  <a:pt x="150" y="165"/>
                </a:lnTo>
                <a:lnTo>
                  <a:pt x="158" y="156"/>
                </a:lnTo>
                <a:lnTo>
                  <a:pt x="171" y="142"/>
                </a:lnTo>
                <a:lnTo>
                  <a:pt x="173" y="112"/>
                </a:lnTo>
                <a:lnTo>
                  <a:pt x="177" y="87"/>
                </a:lnTo>
                <a:lnTo>
                  <a:pt x="179" y="85"/>
                </a:lnTo>
                <a:lnTo>
                  <a:pt x="182" y="83"/>
                </a:lnTo>
                <a:lnTo>
                  <a:pt x="186" y="83"/>
                </a:lnTo>
                <a:lnTo>
                  <a:pt x="190" y="83"/>
                </a:lnTo>
                <a:lnTo>
                  <a:pt x="200" y="85"/>
                </a:lnTo>
                <a:lnTo>
                  <a:pt x="207" y="85"/>
                </a:lnTo>
                <a:lnTo>
                  <a:pt x="209" y="71"/>
                </a:lnTo>
                <a:lnTo>
                  <a:pt x="209" y="60"/>
                </a:lnTo>
                <a:lnTo>
                  <a:pt x="215" y="52"/>
                </a:lnTo>
                <a:lnTo>
                  <a:pt x="219" y="41"/>
                </a:lnTo>
                <a:lnTo>
                  <a:pt x="217" y="27"/>
                </a:lnTo>
                <a:lnTo>
                  <a:pt x="207" y="4"/>
                </a:lnTo>
                <a:lnTo>
                  <a:pt x="207" y="2"/>
                </a:lnTo>
                <a:lnTo>
                  <a:pt x="205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08" name="Freeform 81"/>
          <p:cNvSpPr>
            <a:spLocks noChangeAspect="1"/>
          </p:cNvSpPr>
          <p:nvPr/>
        </p:nvSpPr>
        <p:spPr bwMode="auto">
          <a:xfrm>
            <a:off x="892448" y="4047591"/>
            <a:ext cx="341397" cy="308419"/>
          </a:xfrm>
          <a:custGeom>
            <a:avLst/>
            <a:gdLst>
              <a:gd name="T0" fmla="*/ 2147483647 w 350"/>
              <a:gd name="T1" fmla="*/ 2147483647 h 326"/>
              <a:gd name="T2" fmla="*/ 2147483647 w 350"/>
              <a:gd name="T3" fmla="*/ 2147483647 h 326"/>
              <a:gd name="T4" fmla="*/ 2147483647 w 350"/>
              <a:gd name="T5" fmla="*/ 2147483647 h 326"/>
              <a:gd name="T6" fmla="*/ 2147483647 w 350"/>
              <a:gd name="T7" fmla="*/ 2147483647 h 326"/>
              <a:gd name="T8" fmla="*/ 2147483647 w 350"/>
              <a:gd name="T9" fmla="*/ 2147483647 h 326"/>
              <a:gd name="T10" fmla="*/ 2147483647 w 350"/>
              <a:gd name="T11" fmla="*/ 2147483647 h 326"/>
              <a:gd name="T12" fmla="*/ 2147483647 w 350"/>
              <a:gd name="T13" fmla="*/ 2147483647 h 326"/>
              <a:gd name="T14" fmla="*/ 2147483647 w 350"/>
              <a:gd name="T15" fmla="*/ 2147483647 h 326"/>
              <a:gd name="T16" fmla="*/ 2147483647 w 350"/>
              <a:gd name="T17" fmla="*/ 2147483647 h 326"/>
              <a:gd name="T18" fmla="*/ 2147483647 w 350"/>
              <a:gd name="T19" fmla="*/ 2147483647 h 326"/>
              <a:gd name="T20" fmla="*/ 2147483647 w 350"/>
              <a:gd name="T21" fmla="*/ 2147483647 h 326"/>
              <a:gd name="T22" fmla="*/ 2147483647 w 350"/>
              <a:gd name="T23" fmla="*/ 2147483647 h 326"/>
              <a:gd name="T24" fmla="*/ 2147483647 w 350"/>
              <a:gd name="T25" fmla="*/ 2147483647 h 326"/>
              <a:gd name="T26" fmla="*/ 2147483647 w 350"/>
              <a:gd name="T27" fmla="*/ 2147483647 h 326"/>
              <a:gd name="T28" fmla="*/ 2147483647 w 350"/>
              <a:gd name="T29" fmla="*/ 2147483647 h 326"/>
              <a:gd name="T30" fmla="*/ 2147483647 w 350"/>
              <a:gd name="T31" fmla="*/ 2147483647 h 326"/>
              <a:gd name="T32" fmla="*/ 2147483647 w 350"/>
              <a:gd name="T33" fmla="*/ 2147483647 h 326"/>
              <a:gd name="T34" fmla="*/ 2147483647 w 350"/>
              <a:gd name="T35" fmla="*/ 2147483647 h 326"/>
              <a:gd name="T36" fmla="*/ 2147483647 w 350"/>
              <a:gd name="T37" fmla="*/ 2147483647 h 326"/>
              <a:gd name="T38" fmla="*/ 2147483647 w 350"/>
              <a:gd name="T39" fmla="*/ 2147483647 h 326"/>
              <a:gd name="T40" fmla="*/ 2147483647 w 350"/>
              <a:gd name="T41" fmla="*/ 2147483647 h 326"/>
              <a:gd name="T42" fmla="*/ 2147483647 w 350"/>
              <a:gd name="T43" fmla="*/ 2147483647 h 326"/>
              <a:gd name="T44" fmla="*/ 2147483647 w 350"/>
              <a:gd name="T45" fmla="*/ 2147483647 h 326"/>
              <a:gd name="T46" fmla="*/ 2147483647 w 350"/>
              <a:gd name="T47" fmla="*/ 2147483647 h 326"/>
              <a:gd name="T48" fmla="*/ 2147483647 w 350"/>
              <a:gd name="T49" fmla="*/ 2147483647 h 326"/>
              <a:gd name="T50" fmla="*/ 2147483647 w 350"/>
              <a:gd name="T51" fmla="*/ 2147483647 h 326"/>
              <a:gd name="T52" fmla="*/ 2147483647 w 350"/>
              <a:gd name="T53" fmla="*/ 2147483647 h 326"/>
              <a:gd name="T54" fmla="*/ 2147483647 w 350"/>
              <a:gd name="T55" fmla="*/ 2147483647 h 326"/>
              <a:gd name="T56" fmla="*/ 2147483647 w 350"/>
              <a:gd name="T57" fmla="*/ 2147483647 h 326"/>
              <a:gd name="T58" fmla="*/ 2147483647 w 350"/>
              <a:gd name="T59" fmla="*/ 2147483647 h 326"/>
              <a:gd name="T60" fmla="*/ 2147483647 w 350"/>
              <a:gd name="T61" fmla="*/ 2147483647 h 326"/>
              <a:gd name="T62" fmla="*/ 2147483647 w 350"/>
              <a:gd name="T63" fmla="*/ 2147483647 h 326"/>
              <a:gd name="T64" fmla="*/ 2147483647 w 350"/>
              <a:gd name="T65" fmla="*/ 2147483647 h 326"/>
              <a:gd name="T66" fmla="*/ 2147483647 w 350"/>
              <a:gd name="T67" fmla="*/ 2147483647 h 326"/>
              <a:gd name="T68" fmla="*/ 2147483647 w 350"/>
              <a:gd name="T69" fmla="*/ 2147483647 h 326"/>
              <a:gd name="T70" fmla="*/ 2147483647 w 350"/>
              <a:gd name="T71" fmla="*/ 2147483647 h 326"/>
              <a:gd name="T72" fmla="*/ 2147483647 w 350"/>
              <a:gd name="T73" fmla="*/ 2147483647 h 326"/>
              <a:gd name="T74" fmla="*/ 2147483647 w 350"/>
              <a:gd name="T75" fmla="*/ 2147483647 h 326"/>
              <a:gd name="T76" fmla="*/ 2147483647 w 350"/>
              <a:gd name="T77" fmla="*/ 2147483647 h 326"/>
              <a:gd name="T78" fmla="*/ 2147483647 w 350"/>
              <a:gd name="T79" fmla="*/ 2147483647 h 326"/>
              <a:gd name="T80" fmla="*/ 2147483647 w 350"/>
              <a:gd name="T81" fmla="*/ 2147483647 h 326"/>
              <a:gd name="T82" fmla="*/ 2147483647 w 350"/>
              <a:gd name="T83" fmla="*/ 2147483647 h 326"/>
              <a:gd name="T84" fmla="*/ 2147483647 w 350"/>
              <a:gd name="T85" fmla="*/ 2147483647 h 326"/>
              <a:gd name="T86" fmla="*/ 2147483647 w 350"/>
              <a:gd name="T87" fmla="*/ 2147483647 h 326"/>
              <a:gd name="T88" fmla="*/ 2147483647 w 350"/>
              <a:gd name="T89" fmla="*/ 2147483647 h 326"/>
              <a:gd name="T90" fmla="*/ 2147483647 w 350"/>
              <a:gd name="T91" fmla="*/ 2147483647 h 326"/>
              <a:gd name="T92" fmla="*/ 2147483647 w 350"/>
              <a:gd name="T93" fmla="*/ 2147483647 h 326"/>
              <a:gd name="T94" fmla="*/ 2147483647 w 350"/>
              <a:gd name="T95" fmla="*/ 2147483647 h 326"/>
              <a:gd name="T96" fmla="*/ 2147483647 w 350"/>
              <a:gd name="T97" fmla="*/ 2147483647 h 326"/>
              <a:gd name="T98" fmla="*/ 2147483647 w 350"/>
              <a:gd name="T99" fmla="*/ 2147483647 h 326"/>
              <a:gd name="T100" fmla="*/ 2147483647 w 350"/>
              <a:gd name="T101" fmla="*/ 2147483647 h 326"/>
              <a:gd name="T102" fmla="*/ 2147483647 w 350"/>
              <a:gd name="T103" fmla="*/ 2147483647 h 326"/>
              <a:gd name="T104" fmla="*/ 2147483647 w 350"/>
              <a:gd name="T105" fmla="*/ 2147483647 h 326"/>
              <a:gd name="T106" fmla="*/ 2147483647 w 350"/>
              <a:gd name="T107" fmla="*/ 2147483647 h 326"/>
              <a:gd name="T108" fmla="*/ 2147483647 w 350"/>
              <a:gd name="T109" fmla="*/ 2147483647 h 326"/>
              <a:gd name="T110" fmla="*/ 2147483647 w 350"/>
              <a:gd name="T111" fmla="*/ 2147483647 h 326"/>
              <a:gd name="T112" fmla="*/ 2147483647 w 350"/>
              <a:gd name="T113" fmla="*/ 2147483647 h 326"/>
              <a:gd name="T114" fmla="*/ 2147483647 w 350"/>
              <a:gd name="T115" fmla="*/ 2147483647 h 326"/>
              <a:gd name="T116" fmla="*/ 2147483647 w 350"/>
              <a:gd name="T117" fmla="*/ 2147483647 h 326"/>
              <a:gd name="T118" fmla="*/ 2147483647 w 350"/>
              <a:gd name="T119" fmla="*/ 2147483647 h 326"/>
              <a:gd name="T120" fmla="*/ 2147483647 w 350"/>
              <a:gd name="T121" fmla="*/ 2147483647 h 326"/>
              <a:gd name="T122" fmla="*/ 2147483647 w 350"/>
              <a:gd name="T123" fmla="*/ 2147483647 h 3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0" h="326">
                <a:moveTo>
                  <a:pt x="202" y="14"/>
                </a:moveTo>
                <a:lnTo>
                  <a:pt x="181" y="10"/>
                </a:lnTo>
                <a:lnTo>
                  <a:pt x="162" y="6"/>
                </a:lnTo>
                <a:lnTo>
                  <a:pt x="141" y="2"/>
                </a:lnTo>
                <a:lnTo>
                  <a:pt x="121" y="0"/>
                </a:lnTo>
                <a:lnTo>
                  <a:pt x="125" y="8"/>
                </a:lnTo>
                <a:lnTo>
                  <a:pt x="131" y="12"/>
                </a:lnTo>
                <a:lnTo>
                  <a:pt x="137" y="15"/>
                </a:lnTo>
                <a:lnTo>
                  <a:pt x="146" y="17"/>
                </a:lnTo>
                <a:lnTo>
                  <a:pt x="146" y="21"/>
                </a:lnTo>
                <a:lnTo>
                  <a:pt x="142" y="23"/>
                </a:lnTo>
                <a:lnTo>
                  <a:pt x="135" y="25"/>
                </a:lnTo>
                <a:lnTo>
                  <a:pt x="127" y="27"/>
                </a:lnTo>
                <a:lnTo>
                  <a:pt x="123" y="31"/>
                </a:lnTo>
                <a:lnTo>
                  <a:pt x="123" y="35"/>
                </a:lnTo>
                <a:lnTo>
                  <a:pt x="123" y="38"/>
                </a:lnTo>
                <a:lnTo>
                  <a:pt x="125" y="44"/>
                </a:lnTo>
                <a:lnTo>
                  <a:pt x="123" y="50"/>
                </a:lnTo>
                <a:lnTo>
                  <a:pt x="123" y="56"/>
                </a:lnTo>
                <a:lnTo>
                  <a:pt x="123" y="60"/>
                </a:lnTo>
                <a:lnTo>
                  <a:pt x="127" y="63"/>
                </a:lnTo>
                <a:lnTo>
                  <a:pt x="131" y="65"/>
                </a:lnTo>
                <a:lnTo>
                  <a:pt x="133" y="69"/>
                </a:lnTo>
                <a:lnTo>
                  <a:pt x="135" y="73"/>
                </a:lnTo>
                <a:lnTo>
                  <a:pt x="135" y="79"/>
                </a:lnTo>
                <a:lnTo>
                  <a:pt x="137" y="88"/>
                </a:lnTo>
                <a:lnTo>
                  <a:pt x="137" y="96"/>
                </a:lnTo>
                <a:lnTo>
                  <a:pt x="135" y="104"/>
                </a:lnTo>
                <a:lnTo>
                  <a:pt x="131" y="108"/>
                </a:lnTo>
                <a:lnTo>
                  <a:pt x="121" y="108"/>
                </a:lnTo>
                <a:lnTo>
                  <a:pt x="118" y="104"/>
                </a:lnTo>
                <a:lnTo>
                  <a:pt x="114" y="102"/>
                </a:lnTo>
                <a:lnTo>
                  <a:pt x="114" y="96"/>
                </a:lnTo>
                <a:lnTo>
                  <a:pt x="114" y="86"/>
                </a:lnTo>
                <a:lnTo>
                  <a:pt x="114" y="79"/>
                </a:lnTo>
                <a:lnTo>
                  <a:pt x="110" y="73"/>
                </a:lnTo>
                <a:lnTo>
                  <a:pt x="104" y="69"/>
                </a:lnTo>
                <a:lnTo>
                  <a:pt x="98" y="67"/>
                </a:lnTo>
                <a:lnTo>
                  <a:pt x="89" y="67"/>
                </a:lnTo>
                <a:lnTo>
                  <a:pt x="87" y="60"/>
                </a:lnTo>
                <a:lnTo>
                  <a:pt x="87" y="52"/>
                </a:lnTo>
                <a:lnTo>
                  <a:pt x="79" y="52"/>
                </a:lnTo>
                <a:lnTo>
                  <a:pt x="68" y="52"/>
                </a:lnTo>
                <a:lnTo>
                  <a:pt x="70" y="48"/>
                </a:lnTo>
                <a:lnTo>
                  <a:pt x="70" y="44"/>
                </a:lnTo>
                <a:lnTo>
                  <a:pt x="68" y="42"/>
                </a:lnTo>
                <a:lnTo>
                  <a:pt x="66" y="40"/>
                </a:lnTo>
                <a:lnTo>
                  <a:pt x="54" y="40"/>
                </a:lnTo>
                <a:lnTo>
                  <a:pt x="41" y="46"/>
                </a:lnTo>
                <a:lnTo>
                  <a:pt x="33" y="54"/>
                </a:lnTo>
                <a:lnTo>
                  <a:pt x="25" y="58"/>
                </a:lnTo>
                <a:lnTo>
                  <a:pt x="16" y="60"/>
                </a:lnTo>
                <a:lnTo>
                  <a:pt x="4" y="61"/>
                </a:lnTo>
                <a:lnTo>
                  <a:pt x="2" y="63"/>
                </a:lnTo>
                <a:lnTo>
                  <a:pt x="0" y="63"/>
                </a:lnTo>
                <a:lnTo>
                  <a:pt x="2" y="65"/>
                </a:lnTo>
                <a:lnTo>
                  <a:pt x="2" y="67"/>
                </a:lnTo>
                <a:lnTo>
                  <a:pt x="12" y="90"/>
                </a:lnTo>
                <a:lnTo>
                  <a:pt x="14" y="104"/>
                </a:lnTo>
                <a:lnTo>
                  <a:pt x="10" y="115"/>
                </a:lnTo>
                <a:lnTo>
                  <a:pt x="4" y="123"/>
                </a:lnTo>
                <a:lnTo>
                  <a:pt x="4" y="134"/>
                </a:lnTo>
                <a:lnTo>
                  <a:pt x="2" y="148"/>
                </a:lnTo>
                <a:lnTo>
                  <a:pt x="0" y="148"/>
                </a:lnTo>
                <a:lnTo>
                  <a:pt x="6" y="154"/>
                </a:lnTo>
                <a:lnTo>
                  <a:pt x="10" y="157"/>
                </a:lnTo>
                <a:lnTo>
                  <a:pt x="16" y="159"/>
                </a:lnTo>
                <a:lnTo>
                  <a:pt x="20" y="157"/>
                </a:lnTo>
                <a:lnTo>
                  <a:pt x="27" y="157"/>
                </a:lnTo>
                <a:lnTo>
                  <a:pt x="35" y="157"/>
                </a:lnTo>
                <a:lnTo>
                  <a:pt x="43" y="163"/>
                </a:lnTo>
                <a:lnTo>
                  <a:pt x="50" y="167"/>
                </a:lnTo>
                <a:lnTo>
                  <a:pt x="56" y="171"/>
                </a:lnTo>
                <a:lnTo>
                  <a:pt x="64" y="171"/>
                </a:lnTo>
                <a:lnTo>
                  <a:pt x="75" y="169"/>
                </a:lnTo>
                <a:lnTo>
                  <a:pt x="87" y="165"/>
                </a:lnTo>
                <a:lnTo>
                  <a:pt x="89" y="177"/>
                </a:lnTo>
                <a:lnTo>
                  <a:pt x="89" y="184"/>
                </a:lnTo>
                <a:lnTo>
                  <a:pt x="102" y="182"/>
                </a:lnTo>
                <a:lnTo>
                  <a:pt x="123" y="179"/>
                </a:lnTo>
                <a:lnTo>
                  <a:pt x="127" y="196"/>
                </a:lnTo>
                <a:lnTo>
                  <a:pt x="127" y="207"/>
                </a:lnTo>
                <a:lnTo>
                  <a:pt x="125" y="215"/>
                </a:lnTo>
                <a:lnTo>
                  <a:pt x="125" y="225"/>
                </a:lnTo>
                <a:lnTo>
                  <a:pt x="133" y="228"/>
                </a:lnTo>
                <a:lnTo>
                  <a:pt x="144" y="228"/>
                </a:lnTo>
                <a:lnTo>
                  <a:pt x="146" y="240"/>
                </a:lnTo>
                <a:lnTo>
                  <a:pt x="148" y="251"/>
                </a:lnTo>
                <a:lnTo>
                  <a:pt x="158" y="261"/>
                </a:lnTo>
                <a:lnTo>
                  <a:pt x="164" y="273"/>
                </a:lnTo>
                <a:lnTo>
                  <a:pt x="162" y="282"/>
                </a:lnTo>
                <a:lnTo>
                  <a:pt x="162" y="294"/>
                </a:lnTo>
                <a:lnTo>
                  <a:pt x="162" y="298"/>
                </a:lnTo>
                <a:lnTo>
                  <a:pt x="164" y="303"/>
                </a:lnTo>
                <a:lnTo>
                  <a:pt x="165" y="307"/>
                </a:lnTo>
                <a:lnTo>
                  <a:pt x="169" y="313"/>
                </a:lnTo>
                <a:lnTo>
                  <a:pt x="179" y="309"/>
                </a:lnTo>
                <a:lnTo>
                  <a:pt x="190" y="309"/>
                </a:lnTo>
                <a:lnTo>
                  <a:pt x="194" y="313"/>
                </a:lnTo>
                <a:lnTo>
                  <a:pt x="196" y="319"/>
                </a:lnTo>
                <a:lnTo>
                  <a:pt x="198" y="322"/>
                </a:lnTo>
                <a:lnTo>
                  <a:pt x="202" y="324"/>
                </a:lnTo>
                <a:lnTo>
                  <a:pt x="204" y="326"/>
                </a:lnTo>
                <a:lnTo>
                  <a:pt x="208" y="326"/>
                </a:lnTo>
                <a:lnTo>
                  <a:pt x="212" y="319"/>
                </a:lnTo>
                <a:lnTo>
                  <a:pt x="215" y="309"/>
                </a:lnTo>
                <a:lnTo>
                  <a:pt x="225" y="313"/>
                </a:lnTo>
                <a:lnTo>
                  <a:pt x="235" y="317"/>
                </a:lnTo>
                <a:lnTo>
                  <a:pt x="235" y="303"/>
                </a:lnTo>
                <a:lnTo>
                  <a:pt x="233" y="292"/>
                </a:lnTo>
                <a:lnTo>
                  <a:pt x="238" y="282"/>
                </a:lnTo>
                <a:lnTo>
                  <a:pt x="246" y="273"/>
                </a:lnTo>
                <a:lnTo>
                  <a:pt x="252" y="263"/>
                </a:lnTo>
                <a:lnTo>
                  <a:pt x="261" y="257"/>
                </a:lnTo>
                <a:lnTo>
                  <a:pt x="271" y="255"/>
                </a:lnTo>
                <a:lnTo>
                  <a:pt x="284" y="253"/>
                </a:lnTo>
                <a:lnTo>
                  <a:pt x="290" y="253"/>
                </a:lnTo>
                <a:lnTo>
                  <a:pt x="292" y="253"/>
                </a:lnTo>
                <a:lnTo>
                  <a:pt x="296" y="251"/>
                </a:lnTo>
                <a:lnTo>
                  <a:pt x="296" y="248"/>
                </a:lnTo>
                <a:lnTo>
                  <a:pt x="298" y="244"/>
                </a:lnTo>
                <a:lnTo>
                  <a:pt x="302" y="240"/>
                </a:lnTo>
                <a:lnTo>
                  <a:pt x="311" y="244"/>
                </a:lnTo>
                <a:lnTo>
                  <a:pt x="319" y="246"/>
                </a:lnTo>
                <a:lnTo>
                  <a:pt x="327" y="248"/>
                </a:lnTo>
                <a:lnTo>
                  <a:pt x="334" y="248"/>
                </a:lnTo>
                <a:lnTo>
                  <a:pt x="342" y="248"/>
                </a:lnTo>
                <a:lnTo>
                  <a:pt x="348" y="246"/>
                </a:lnTo>
                <a:lnTo>
                  <a:pt x="348" y="244"/>
                </a:lnTo>
                <a:lnTo>
                  <a:pt x="350" y="240"/>
                </a:lnTo>
                <a:lnTo>
                  <a:pt x="346" y="242"/>
                </a:lnTo>
                <a:lnTo>
                  <a:pt x="342" y="244"/>
                </a:lnTo>
                <a:lnTo>
                  <a:pt x="342" y="228"/>
                </a:lnTo>
                <a:lnTo>
                  <a:pt x="340" y="217"/>
                </a:lnTo>
                <a:lnTo>
                  <a:pt x="338" y="209"/>
                </a:lnTo>
                <a:lnTo>
                  <a:pt x="334" y="204"/>
                </a:lnTo>
                <a:lnTo>
                  <a:pt x="325" y="202"/>
                </a:lnTo>
                <a:lnTo>
                  <a:pt x="317" y="200"/>
                </a:lnTo>
                <a:lnTo>
                  <a:pt x="311" y="196"/>
                </a:lnTo>
                <a:lnTo>
                  <a:pt x="309" y="188"/>
                </a:lnTo>
                <a:lnTo>
                  <a:pt x="307" y="177"/>
                </a:lnTo>
                <a:lnTo>
                  <a:pt x="306" y="167"/>
                </a:lnTo>
                <a:lnTo>
                  <a:pt x="302" y="161"/>
                </a:lnTo>
                <a:lnTo>
                  <a:pt x="300" y="159"/>
                </a:lnTo>
                <a:lnTo>
                  <a:pt x="296" y="157"/>
                </a:lnTo>
                <a:lnTo>
                  <a:pt x="292" y="157"/>
                </a:lnTo>
                <a:lnTo>
                  <a:pt x="292" y="163"/>
                </a:lnTo>
                <a:lnTo>
                  <a:pt x="294" y="169"/>
                </a:lnTo>
                <a:lnTo>
                  <a:pt x="296" y="173"/>
                </a:lnTo>
                <a:lnTo>
                  <a:pt x="296" y="177"/>
                </a:lnTo>
                <a:lnTo>
                  <a:pt x="294" y="179"/>
                </a:lnTo>
                <a:lnTo>
                  <a:pt x="290" y="180"/>
                </a:lnTo>
                <a:lnTo>
                  <a:pt x="279" y="175"/>
                </a:lnTo>
                <a:lnTo>
                  <a:pt x="265" y="161"/>
                </a:lnTo>
                <a:lnTo>
                  <a:pt x="260" y="163"/>
                </a:lnTo>
                <a:lnTo>
                  <a:pt x="258" y="165"/>
                </a:lnTo>
                <a:lnTo>
                  <a:pt x="256" y="169"/>
                </a:lnTo>
                <a:lnTo>
                  <a:pt x="254" y="171"/>
                </a:lnTo>
                <a:lnTo>
                  <a:pt x="250" y="171"/>
                </a:lnTo>
                <a:lnTo>
                  <a:pt x="246" y="171"/>
                </a:lnTo>
                <a:lnTo>
                  <a:pt x="246" y="173"/>
                </a:lnTo>
                <a:lnTo>
                  <a:pt x="244" y="173"/>
                </a:lnTo>
                <a:lnTo>
                  <a:pt x="235" y="173"/>
                </a:lnTo>
                <a:lnTo>
                  <a:pt x="227" y="171"/>
                </a:lnTo>
                <a:lnTo>
                  <a:pt x="219" y="173"/>
                </a:lnTo>
                <a:lnTo>
                  <a:pt x="212" y="177"/>
                </a:lnTo>
                <a:lnTo>
                  <a:pt x="204" y="179"/>
                </a:lnTo>
                <a:lnTo>
                  <a:pt x="196" y="179"/>
                </a:lnTo>
                <a:lnTo>
                  <a:pt x="192" y="167"/>
                </a:lnTo>
                <a:lnTo>
                  <a:pt x="187" y="154"/>
                </a:lnTo>
                <a:lnTo>
                  <a:pt x="171" y="150"/>
                </a:lnTo>
                <a:lnTo>
                  <a:pt x="160" y="144"/>
                </a:lnTo>
                <a:lnTo>
                  <a:pt x="160" y="138"/>
                </a:lnTo>
                <a:lnTo>
                  <a:pt x="160" y="132"/>
                </a:lnTo>
                <a:lnTo>
                  <a:pt x="164" y="129"/>
                </a:lnTo>
                <a:lnTo>
                  <a:pt x="167" y="125"/>
                </a:lnTo>
                <a:lnTo>
                  <a:pt x="175" y="119"/>
                </a:lnTo>
                <a:lnTo>
                  <a:pt x="183" y="115"/>
                </a:lnTo>
                <a:lnTo>
                  <a:pt x="185" y="104"/>
                </a:lnTo>
                <a:lnTo>
                  <a:pt x="189" y="94"/>
                </a:lnTo>
                <a:lnTo>
                  <a:pt x="198" y="88"/>
                </a:lnTo>
                <a:lnTo>
                  <a:pt x="206" y="83"/>
                </a:lnTo>
                <a:lnTo>
                  <a:pt x="210" y="69"/>
                </a:lnTo>
                <a:lnTo>
                  <a:pt x="213" y="56"/>
                </a:lnTo>
                <a:lnTo>
                  <a:pt x="213" y="35"/>
                </a:lnTo>
                <a:lnTo>
                  <a:pt x="213" y="15"/>
                </a:lnTo>
                <a:lnTo>
                  <a:pt x="202" y="14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09" name="Freeform 82"/>
          <p:cNvSpPr>
            <a:spLocks noChangeAspect="1"/>
          </p:cNvSpPr>
          <p:nvPr/>
        </p:nvSpPr>
        <p:spPr bwMode="auto">
          <a:xfrm>
            <a:off x="1026095" y="4248557"/>
            <a:ext cx="462773" cy="43198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7" y="107"/>
              </a:cxn>
              <a:cxn ang="0">
                <a:pos x="17" y="157"/>
              </a:cxn>
              <a:cxn ang="0">
                <a:pos x="44" y="163"/>
              </a:cxn>
              <a:cxn ang="0">
                <a:pos x="52" y="201"/>
              </a:cxn>
              <a:cxn ang="0">
                <a:pos x="90" y="221"/>
              </a:cxn>
              <a:cxn ang="0">
                <a:pos x="126" y="228"/>
              </a:cxn>
              <a:cxn ang="0">
                <a:pos x="132" y="257"/>
              </a:cxn>
              <a:cxn ang="0">
                <a:pos x="132" y="292"/>
              </a:cxn>
              <a:cxn ang="0">
                <a:pos x="142" y="307"/>
              </a:cxn>
              <a:cxn ang="0">
                <a:pos x="176" y="292"/>
              </a:cxn>
              <a:cxn ang="0">
                <a:pos x="194" y="299"/>
              </a:cxn>
              <a:cxn ang="0">
                <a:pos x="211" y="309"/>
              </a:cxn>
              <a:cxn ang="0">
                <a:pos x="228" y="307"/>
              </a:cxn>
              <a:cxn ang="0">
                <a:pos x="234" y="313"/>
              </a:cxn>
              <a:cxn ang="0">
                <a:pos x="253" y="336"/>
              </a:cxn>
              <a:cxn ang="0">
                <a:pos x="280" y="391"/>
              </a:cxn>
              <a:cxn ang="0">
                <a:pos x="301" y="411"/>
              </a:cxn>
              <a:cxn ang="0">
                <a:pos x="326" y="436"/>
              </a:cxn>
              <a:cxn ang="0">
                <a:pos x="343" y="445"/>
              </a:cxn>
              <a:cxn ang="0">
                <a:pos x="366" y="438"/>
              </a:cxn>
              <a:cxn ang="0">
                <a:pos x="378" y="426"/>
              </a:cxn>
              <a:cxn ang="0">
                <a:pos x="387" y="445"/>
              </a:cxn>
              <a:cxn ang="0">
                <a:pos x="399" y="455"/>
              </a:cxn>
              <a:cxn ang="0">
                <a:pos x="405" y="441"/>
              </a:cxn>
              <a:cxn ang="0">
                <a:pos x="405" y="430"/>
              </a:cxn>
              <a:cxn ang="0">
                <a:pos x="401" y="415"/>
              </a:cxn>
              <a:cxn ang="0">
                <a:pos x="395" y="403"/>
              </a:cxn>
              <a:cxn ang="0">
                <a:pos x="403" y="393"/>
              </a:cxn>
              <a:cxn ang="0">
                <a:pos x="420" y="397"/>
              </a:cxn>
              <a:cxn ang="0">
                <a:pos x="456" y="388"/>
              </a:cxn>
              <a:cxn ang="0">
                <a:pos x="472" y="376"/>
              </a:cxn>
              <a:cxn ang="0">
                <a:pos x="449" y="351"/>
              </a:cxn>
              <a:cxn ang="0">
                <a:pos x="441" y="338"/>
              </a:cxn>
              <a:cxn ang="0">
                <a:pos x="453" y="324"/>
              </a:cxn>
              <a:cxn ang="0">
                <a:pos x="432" y="313"/>
              </a:cxn>
              <a:cxn ang="0">
                <a:pos x="395" y="301"/>
              </a:cxn>
              <a:cxn ang="0">
                <a:pos x="376" y="271"/>
              </a:cxn>
              <a:cxn ang="0">
                <a:pos x="343" y="242"/>
              </a:cxn>
              <a:cxn ang="0">
                <a:pos x="324" y="223"/>
              </a:cxn>
              <a:cxn ang="0">
                <a:pos x="290" y="205"/>
              </a:cxn>
              <a:cxn ang="0">
                <a:pos x="268" y="178"/>
              </a:cxn>
              <a:cxn ang="0">
                <a:pos x="253" y="153"/>
              </a:cxn>
              <a:cxn ang="0">
                <a:pos x="232" y="130"/>
              </a:cxn>
              <a:cxn ang="0">
                <a:pos x="228" y="107"/>
              </a:cxn>
              <a:cxn ang="0">
                <a:pos x="242" y="82"/>
              </a:cxn>
              <a:cxn ang="0">
                <a:pos x="251" y="52"/>
              </a:cxn>
              <a:cxn ang="0">
                <a:pos x="251" y="46"/>
              </a:cxn>
              <a:cxn ang="0">
                <a:pos x="244" y="27"/>
              </a:cxn>
              <a:cxn ang="0">
                <a:pos x="228" y="13"/>
              </a:cxn>
              <a:cxn ang="0">
                <a:pos x="207" y="25"/>
              </a:cxn>
              <a:cxn ang="0">
                <a:pos x="182" y="25"/>
              </a:cxn>
              <a:cxn ang="0">
                <a:pos x="173" y="8"/>
              </a:cxn>
              <a:cxn ang="0">
                <a:pos x="140" y="4"/>
              </a:cxn>
              <a:cxn ang="0">
                <a:pos x="134" y="13"/>
              </a:cxn>
              <a:cxn ang="0">
                <a:pos x="113" y="15"/>
              </a:cxn>
              <a:cxn ang="0">
                <a:pos x="88" y="33"/>
              </a:cxn>
              <a:cxn ang="0">
                <a:pos x="77" y="63"/>
              </a:cxn>
              <a:cxn ang="0">
                <a:pos x="57" y="69"/>
              </a:cxn>
              <a:cxn ang="0">
                <a:pos x="46" y="86"/>
              </a:cxn>
              <a:cxn ang="0">
                <a:pos x="38" y="79"/>
              </a:cxn>
              <a:cxn ang="0">
                <a:pos x="21" y="69"/>
              </a:cxn>
              <a:cxn ang="0">
                <a:pos x="9" y="71"/>
              </a:cxn>
            </a:cxnLst>
            <a:rect l="0" t="0" r="r" b="b"/>
            <a:pathLst>
              <a:path w="474" h="457">
                <a:moveTo>
                  <a:pt x="9" y="71"/>
                </a:moveTo>
                <a:lnTo>
                  <a:pt x="4" y="82"/>
                </a:lnTo>
                <a:lnTo>
                  <a:pt x="0" y="92"/>
                </a:lnTo>
                <a:lnTo>
                  <a:pt x="2" y="98"/>
                </a:lnTo>
                <a:lnTo>
                  <a:pt x="4" y="104"/>
                </a:lnTo>
                <a:lnTo>
                  <a:pt x="7" y="107"/>
                </a:lnTo>
                <a:lnTo>
                  <a:pt x="15" y="115"/>
                </a:lnTo>
                <a:lnTo>
                  <a:pt x="17" y="134"/>
                </a:lnTo>
                <a:lnTo>
                  <a:pt x="17" y="157"/>
                </a:lnTo>
                <a:lnTo>
                  <a:pt x="29" y="157"/>
                </a:lnTo>
                <a:lnTo>
                  <a:pt x="38" y="159"/>
                </a:lnTo>
                <a:lnTo>
                  <a:pt x="44" y="163"/>
                </a:lnTo>
                <a:lnTo>
                  <a:pt x="50" y="171"/>
                </a:lnTo>
                <a:lnTo>
                  <a:pt x="52" y="186"/>
                </a:lnTo>
                <a:lnTo>
                  <a:pt x="52" y="201"/>
                </a:lnTo>
                <a:lnTo>
                  <a:pt x="67" y="205"/>
                </a:lnTo>
                <a:lnTo>
                  <a:pt x="80" y="207"/>
                </a:lnTo>
                <a:lnTo>
                  <a:pt x="90" y="221"/>
                </a:lnTo>
                <a:lnTo>
                  <a:pt x="103" y="232"/>
                </a:lnTo>
                <a:lnTo>
                  <a:pt x="117" y="230"/>
                </a:lnTo>
                <a:lnTo>
                  <a:pt x="126" y="228"/>
                </a:lnTo>
                <a:lnTo>
                  <a:pt x="132" y="236"/>
                </a:lnTo>
                <a:lnTo>
                  <a:pt x="132" y="246"/>
                </a:lnTo>
                <a:lnTo>
                  <a:pt x="132" y="257"/>
                </a:lnTo>
                <a:lnTo>
                  <a:pt x="130" y="269"/>
                </a:lnTo>
                <a:lnTo>
                  <a:pt x="130" y="280"/>
                </a:lnTo>
                <a:lnTo>
                  <a:pt x="132" y="292"/>
                </a:lnTo>
                <a:lnTo>
                  <a:pt x="134" y="297"/>
                </a:lnTo>
                <a:lnTo>
                  <a:pt x="138" y="303"/>
                </a:lnTo>
                <a:lnTo>
                  <a:pt x="142" y="307"/>
                </a:lnTo>
                <a:lnTo>
                  <a:pt x="148" y="313"/>
                </a:lnTo>
                <a:lnTo>
                  <a:pt x="161" y="303"/>
                </a:lnTo>
                <a:lnTo>
                  <a:pt x="176" y="292"/>
                </a:lnTo>
                <a:lnTo>
                  <a:pt x="182" y="294"/>
                </a:lnTo>
                <a:lnTo>
                  <a:pt x="188" y="296"/>
                </a:lnTo>
                <a:lnTo>
                  <a:pt x="194" y="299"/>
                </a:lnTo>
                <a:lnTo>
                  <a:pt x="199" y="303"/>
                </a:lnTo>
                <a:lnTo>
                  <a:pt x="205" y="307"/>
                </a:lnTo>
                <a:lnTo>
                  <a:pt x="211" y="309"/>
                </a:lnTo>
                <a:lnTo>
                  <a:pt x="217" y="309"/>
                </a:lnTo>
                <a:lnTo>
                  <a:pt x="226" y="307"/>
                </a:lnTo>
                <a:lnTo>
                  <a:pt x="228" y="307"/>
                </a:lnTo>
                <a:lnTo>
                  <a:pt x="230" y="307"/>
                </a:lnTo>
                <a:lnTo>
                  <a:pt x="232" y="309"/>
                </a:lnTo>
                <a:lnTo>
                  <a:pt x="234" y="313"/>
                </a:lnTo>
                <a:lnTo>
                  <a:pt x="238" y="320"/>
                </a:lnTo>
                <a:lnTo>
                  <a:pt x="244" y="326"/>
                </a:lnTo>
                <a:lnTo>
                  <a:pt x="253" y="336"/>
                </a:lnTo>
                <a:lnTo>
                  <a:pt x="263" y="347"/>
                </a:lnTo>
                <a:lnTo>
                  <a:pt x="270" y="365"/>
                </a:lnTo>
                <a:lnTo>
                  <a:pt x="280" y="391"/>
                </a:lnTo>
                <a:lnTo>
                  <a:pt x="284" y="397"/>
                </a:lnTo>
                <a:lnTo>
                  <a:pt x="291" y="405"/>
                </a:lnTo>
                <a:lnTo>
                  <a:pt x="301" y="411"/>
                </a:lnTo>
                <a:lnTo>
                  <a:pt x="311" y="416"/>
                </a:lnTo>
                <a:lnTo>
                  <a:pt x="318" y="426"/>
                </a:lnTo>
                <a:lnTo>
                  <a:pt x="326" y="436"/>
                </a:lnTo>
                <a:lnTo>
                  <a:pt x="332" y="439"/>
                </a:lnTo>
                <a:lnTo>
                  <a:pt x="338" y="443"/>
                </a:lnTo>
                <a:lnTo>
                  <a:pt x="343" y="445"/>
                </a:lnTo>
                <a:lnTo>
                  <a:pt x="353" y="445"/>
                </a:lnTo>
                <a:lnTo>
                  <a:pt x="361" y="443"/>
                </a:lnTo>
                <a:lnTo>
                  <a:pt x="366" y="438"/>
                </a:lnTo>
                <a:lnTo>
                  <a:pt x="370" y="432"/>
                </a:lnTo>
                <a:lnTo>
                  <a:pt x="374" y="424"/>
                </a:lnTo>
                <a:lnTo>
                  <a:pt x="378" y="426"/>
                </a:lnTo>
                <a:lnTo>
                  <a:pt x="382" y="430"/>
                </a:lnTo>
                <a:lnTo>
                  <a:pt x="385" y="438"/>
                </a:lnTo>
                <a:lnTo>
                  <a:pt x="387" y="445"/>
                </a:lnTo>
                <a:lnTo>
                  <a:pt x="391" y="451"/>
                </a:lnTo>
                <a:lnTo>
                  <a:pt x="397" y="457"/>
                </a:lnTo>
                <a:lnTo>
                  <a:pt x="399" y="455"/>
                </a:lnTo>
                <a:lnTo>
                  <a:pt x="403" y="453"/>
                </a:lnTo>
                <a:lnTo>
                  <a:pt x="405" y="447"/>
                </a:lnTo>
                <a:lnTo>
                  <a:pt x="405" y="441"/>
                </a:lnTo>
                <a:lnTo>
                  <a:pt x="403" y="438"/>
                </a:lnTo>
                <a:lnTo>
                  <a:pt x="401" y="434"/>
                </a:lnTo>
                <a:lnTo>
                  <a:pt x="405" y="430"/>
                </a:lnTo>
                <a:lnTo>
                  <a:pt x="409" y="426"/>
                </a:lnTo>
                <a:lnTo>
                  <a:pt x="405" y="420"/>
                </a:lnTo>
                <a:lnTo>
                  <a:pt x="401" y="415"/>
                </a:lnTo>
                <a:lnTo>
                  <a:pt x="399" y="413"/>
                </a:lnTo>
                <a:lnTo>
                  <a:pt x="397" y="409"/>
                </a:lnTo>
                <a:lnTo>
                  <a:pt x="395" y="403"/>
                </a:lnTo>
                <a:lnTo>
                  <a:pt x="397" y="397"/>
                </a:lnTo>
                <a:lnTo>
                  <a:pt x="401" y="393"/>
                </a:lnTo>
                <a:lnTo>
                  <a:pt x="403" y="393"/>
                </a:lnTo>
                <a:lnTo>
                  <a:pt x="409" y="395"/>
                </a:lnTo>
                <a:lnTo>
                  <a:pt x="414" y="395"/>
                </a:lnTo>
                <a:lnTo>
                  <a:pt x="420" y="397"/>
                </a:lnTo>
                <a:lnTo>
                  <a:pt x="430" y="395"/>
                </a:lnTo>
                <a:lnTo>
                  <a:pt x="441" y="393"/>
                </a:lnTo>
                <a:lnTo>
                  <a:pt x="456" y="388"/>
                </a:lnTo>
                <a:lnTo>
                  <a:pt x="462" y="384"/>
                </a:lnTo>
                <a:lnTo>
                  <a:pt x="468" y="380"/>
                </a:lnTo>
                <a:lnTo>
                  <a:pt x="472" y="376"/>
                </a:lnTo>
                <a:lnTo>
                  <a:pt x="474" y="370"/>
                </a:lnTo>
                <a:lnTo>
                  <a:pt x="460" y="361"/>
                </a:lnTo>
                <a:lnTo>
                  <a:pt x="449" y="351"/>
                </a:lnTo>
                <a:lnTo>
                  <a:pt x="443" y="345"/>
                </a:lnTo>
                <a:lnTo>
                  <a:pt x="441" y="342"/>
                </a:lnTo>
                <a:lnTo>
                  <a:pt x="441" y="338"/>
                </a:lnTo>
                <a:lnTo>
                  <a:pt x="443" y="334"/>
                </a:lnTo>
                <a:lnTo>
                  <a:pt x="449" y="330"/>
                </a:lnTo>
                <a:lnTo>
                  <a:pt x="453" y="324"/>
                </a:lnTo>
                <a:lnTo>
                  <a:pt x="449" y="317"/>
                </a:lnTo>
                <a:lnTo>
                  <a:pt x="443" y="313"/>
                </a:lnTo>
                <a:lnTo>
                  <a:pt x="432" y="313"/>
                </a:lnTo>
                <a:lnTo>
                  <a:pt x="420" y="317"/>
                </a:lnTo>
                <a:lnTo>
                  <a:pt x="407" y="309"/>
                </a:lnTo>
                <a:lnTo>
                  <a:pt x="395" y="301"/>
                </a:lnTo>
                <a:lnTo>
                  <a:pt x="391" y="286"/>
                </a:lnTo>
                <a:lnTo>
                  <a:pt x="389" y="274"/>
                </a:lnTo>
                <a:lnTo>
                  <a:pt x="376" y="271"/>
                </a:lnTo>
                <a:lnTo>
                  <a:pt x="357" y="265"/>
                </a:lnTo>
                <a:lnTo>
                  <a:pt x="347" y="251"/>
                </a:lnTo>
                <a:lnTo>
                  <a:pt x="343" y="242"/>
                </a:lnTo>
                <a:lnTo>
                  <a:pt x="336" y="238"/>
                </a:lnTo>
                <a:lnTo>
                  <a:pt x="328" y="236"/>
                </a:lnTo>
                <a:lnTo>
                  <a:pt x="324" y="223"/>
                </a:lnTo>
                <a:lnTo>
                  <a:pt x="320" y="209"/>
                </a:lnTo>
                <a:lnTo>
                  <a:pt x="305" y="205"/>
                </a:lnTo>
                <a:lnTo>
                  <a:pt x="290" y="205"/>
                </a:lnTo>
                <a:lnTo>
                  <a:pt x="284" y="196"/>
                </a:lnTo>
                <a:lnTo>
                  <a:pt x="278" y="186"/>
                </a:lnTo>
                <a:lnTo>
                  <a:pt x="268" y="178"/>
                </a:lnTo>
                <a:lnTo>
                  <a:pt x="261" y="173"/>
                </a:lnTo>
                <a:lnTo>
                  <a:pt x="257" y="161"/>
                </a:lnTo>
                <a:lnTo>
                  <a:pt x="253" y="153"/>
                </a:lnTo>
                <a:lnTo>
                  <a:pt x="245" y="140"/>
                </a:lnTo>
                <a:lnTo>
                  <a:pt x="236" y="134"/>
                </a:lnTo>
                <a:lnTo>
                  <a:pt x="232" y="130"/>
                </a:lnTo>
                <a:lnTo>
                  <a:pt x="230" y="125"/>
                </a:lnTo>
                <a:lnTo>
                  <a:pt x="228" y="117"/>
                </a:lnTo>
                <a:lnTo>
                  <a:pt x="228" y="107"/>
                </a:lnTo>
                <a:lnTo>
                  <a:pt x="232" y="98"/>
                </a:lnTo>
                <a:lnTo>
                  <a:pt x="238" y="88"/>
                </a:lnTo>
                <a:lnTo>
                  <a:pt x="242" y="82"/>
                </a:lnTo>
                <a:lnTo>
                  <a:pt x="245" y="75"/>
                </a:lnTo>
                <a:lnTo>
                  <a:pt x="249" y="63"/>
                </a:lnTo>
                <a:lnTo>
                  <a:pt x="251" y="52"/>
                </a:lnTo>
                <a:lnTo>
                  <a:pt x="251" y="52"/>
                </a:lnTo>
                <a:lnTo>
                  <a:pt x="251" y="52"/>
                </a:lnTo>
                <a:lnTo>
                  <a:pt x="251" y="46"/>
                </a:lnTo>
                <a:lnTo>
                  <a:pt x="249" y="40"/>
                </a:lnTo>
                <a:lnTo>
                  <a:pt x="247" y="35"/>
                </a:lnTo>
                <a:lnTo>
                  <a:pt x="244" y="27"/>
                </a:lnTo>
                <a:lnTo>
                  <a:pt x="240" y="21"/>
                </a:lnTo>
                <a:lnTo>
                  <a:pt x="234" y="17"/>
                </a:lnTo>
                <a:lnTo>
                  <a:pt x="228" y="13"/>
                </a:lnTo>
                <a:lnTo>
                  <a:pt x="224" y="13"/>
                </a:lnTo>
                <a:lnTo>
                  <a:pt x="215" y="21"/>
                </a:lnTo>
                <a:lnTo>
                  <a:pt x="207" y="25"/>
                </a:lnTo>
                <a:lnTo>
                  <a:pt x="197" y="27"/>
                </a:lnTo>
                <a:lnTo>
                  <a:pt x="190" y="27"/>
                </a:lnTo>
                <a:lnTo>
                  <a:pt x="182" y="25"/>
                </a:lnTo>
                <a:lnTo>
                  <a:pt x="176" y="21"/>
                </a:lnTo>
                <a:lnTo>
                  <a:pt x="173" y="15"/>
                </a:lnTo>
                <a:lnTo>
                  <a:pt x="173" y="8"/>
                </a:lnTo>
                <a:lnTo>
                  <a:pt x="159" y="6"/>
                </a:lnTo>
                <a:lnTo>
                  <a:pt x="144" y="0"/>
                </a:lnTo>
                <a:lnTo>
                  <a:pt x="140" y="4"/>
                </a:lnTo>
                <a:lnTo>
                  <a:pt x="138" y="8"/>
                </a:lnTo>
                <a:lnTo>
                  <a:pt x="138" y="11"/>
                </a:lnTo>
                <a:lnTo>
                  <a:pt x="134" y="13"/>
                </a:lnTo>
                <a:lnTo>
                  <a:pt x="132" y="13"/>
                </a:lnTo>
                <a:lnTo>
                  <a:pt x="126" y="13"/>
                </a:lnTo>
                <a:lnTo>
                  <a:pt x="113" y="15"/>
                </a:lnTo>
                <a:lnTo>
                  <a:pt x="103" y="17"/>
                </a:lnTo>
                <a:lnTo>
                  <a:pt x="94" y="23"/>
                </a:lnTo>
                <a:lnTo>
                  <a:pt x="88" y="33"/>
                </a:lnTo>
                <a:lnTo>
                  <a:pt x="80" y="42"/>
                </a:lnTo>
                <a:lnTo>
                  <a:pt x="75" y="52"/>
                </a:lnTo>
                <a:lnTo>
                  <a:pt x="77" y="63"/>
                </a:lnTo>
                <a:lnTo>
                  <a:pt x="77" y="77"/>
                </a:lnTo>
                <a:lnTo>
                  <a:pt x="67" y="73"/>
                </a:lnTo>
                <a:lnTo>
                  <a:pt x="57" y="69"/>
                </a:lnTo>
                <a:lnTo>
                  <a:pt x="54" y="79"/>
                </a:lnTo>
                <a:lnTo>
                  <a:pt x="50" y="86"/>
                </a:lnTo>
                <a:lnTo>
                  <a:pt x="46" y="86"/>
                </a:lnTo>
                <a:lnTo>
                  <a:pt x="44" y="84"/>
                </a:lnTo>
                <a:lnTo>
                  <a:pt x="40" y="82"/>
                </a:lnTo>
                <a:lnTo>
                  <a:pt x="38" y="79"/>
                </a:lnTo>
                <a:lnTo>
                  <a:pt x="36" y="73"/>
                </a:lnTo>
                <a:lnTo>
                  <a:pt x="32" y="69"/>
                </a:lnTo>
                <a:lnTo>
                  <a:pt x="21" y="69"/>
                </a:lnTo>
                <a:lnTo>
                  <a:pt x="11" y="73"/>
                </a:lnTo>
                <a:lnTo>
                  <a:pt x="9" y="71"/>
                </a:lnTo>
                <a:lnTo>
                  <a:pt x="9" y="71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0" name="Freeform 83"/>
          <p:cNvSpPr>
            <a:spLocks noChangeAspect="1"/>
          </p:cNvSpPr>
          <p:nvPr/>
        </p:nvSpPr>
        <p:spPr bwMode="auto">
          <a:xfrm>
            <a:off x="808647" y="4181369"/>
            <a:ext cx="266512" cy="238578"/>
          </a:xfrm>
          <a:custGeom>
            <a:avLst/>
            <a:gdLst/>
            <a:ahLst/>
            <a:cxnLst>
              <a:cxn ang="0">
                <a:pos x="5" y="129"/>
              </a:cxn>
              <a:cxn ang="0">
                <a:pos x="19" y="136"/>
              </a:cxn>
              <a:cxn ang="0">
                <a:pos x="38" y="150"/>
              </a:cxn>
              <a:cxn ang="0">
                <a:pos x="65" y="159"/>
              </a:cxn>
              <a:cxn ang="0">
                <a:pos x="94" y="165"/>
              </a:cxn>
              <a:cxn ang="0">
                <a:pos x="119" y="175"/>
              </a:cxn>
              <a:cxn ang="0">
                <a:pos x="138" y="182"/>
              </a:cxn>
              <a:cxn ang="0">
                <a:pos x="151" y="178"/>
              </a:cxn>
              <a:cxn ang="0">
                <a:pos x="159" y="173"/>
              </a:cxn>
              <a:cxn ang="0">
                <a:pos x="161" y="167"/>
              </a:cxn>
              <a:cxn ang="0">
                <a:pos x="159" y="157"/>
              </a:cxn>
              <a:cxn ang="0">
                <a:pos x="172" y="161"/>
              </a:cxn>
              <a:cxn ang="0">
                <a:pos x="192" y="175"/>
              </a:cxn>
              <a:cxn ang="0">
                <a:pos x="197" y="184"/>
              </a:cxn>
              <a:cxn ang="0">
                <a:pos x="195" y="201"/>
              </a:cxn>
              <a:cxn ang="0">
                <a:pos x="203" y="211"/>
              </a:cxn>
              <a:cxn ang="0">
                <a:pos x="215" y="215"/>
              </a:cxn>
              <a:cxn ang="0">
                <a:pos x="232" y="219"/>
              </a:cxn>
              <a:cxn ang="0">
                <a:pos x="255" y="236"/>
              </a:cxn>
              <a:cxn ang="0">
                <a:pos x="268" y="253"/>
              </a:cxn>
              <a:cxn ang="0">
                <a:pos x="274" y="228"/>
              </a:cxn>
              <a:cxn ang="0">
                <a:pos x="264" y="201"/>
              </a:cxn>
              <a:cxn ang="0">
                <a:pos x="259" y="192"/>
              </a:cxn>
              <a:cxn ang="0">
                <a:pos x="261" y="176"/>
              </a:cxn>
              <a:cxn ang="0">
                <a:pos x="261" y="155"/>
              </a:cxn>
              <a:cxn ang="0">
                <a:pos x="261" y="136"/>
              </a:cxn>
              <a:cxn ang="0">
                <a:pos x="257" y="115"/>
              </a:cxn>
              <a:cxn ang="0">
                <a:pos x="245" y="94"/>
              </a:cxn>
              <a:cxn ang="0">
                <a:pos x="232" y="82"/>
              </a:cxn>
              <a:cxn ang="0">
                <a:pos x="224" y="69"/>
              </a:cxn>
              <a:cxn ang="0">
                <a:pos x="226" y="50"/>
              </a:cxn>
              <a:cxn ang="0">
                <a:pos x="201" y="36"/>
              </a:cxn>
              <a:cxn ang="0">
                <a:pos x="188" y="31"/>
              </a:cxn>
              <a:cxn ang="0">
                <a:pos x="174" y="23"/>
              </a:cxn>
              <a:cxn ang="0">
                <a:pos x="155" y="25"/>
              </a:cxn>
              <a:cxn ang="0">
                <a:pos x="142" y="17"/>
              </a:cxn>
              <a:cxn ang="0">
                <a:pos x="126" y="11"/>
              </a:cxn>
              <a:cxn ang="0">
                <a:pos x="115" y="13"/>
              </a:cxn>
              <a:cxn ang="0">
                <a:pos x="105" y="8"/>
              </a:cxn>
              <a:cxn ang="0">
                <a:pos x="92" y="2"/>
              </a:cxn>
              <a:cxn ang="0">
                <a:pos x="80" y="0"/>
              </a:cxn>
              <a:cxn ang="0">
                <a:pos x="73" y="2"/>
              </a:cxn>
              <a:cxn ang="0">
                <a:pos x="67" y="29"/>
              </a:cxn>
              <a:cxn ang="0">
                <a:pos x="52" y="73"/>
              </a:cxn>
              <a:cxn ang="0">
                <a:pos x="36" y="82"/>
              </a:cxn>
              <a:cxn ang="0">
                <a:pos x="25" y="88"/>
              </a:cxn>
              <a:cxn ang="0">
                <a:pos x="23" y="100"/>
              </a:cxn>
              <a:cxn ang="0">
                <a:pos x="13" y="109"/>
              </a:cxn>
              <a:cxn ang="0">
                <a:pos x="7" y="119"/>
              </a:cxn>
              <a:cxn ang="0">
                <a:pos x="4" y="127"/>
              </a:cxn>
            </a:cxnLst>
            <a:rect l="0" t="0" r="r" b="b"/>
            <a:pathLst>
              <a:path w="274" h="253">
                <a:moveTo>
                  <a:pt x="0" y="129"/>
                </a:moveTo>
                <a:lnTo>
                  <a:pt x="5" y="129"/>
                </a:lnTo>
                <a:lnTo>
                  <a:pt x="11" y="130"/>
                </a:lnTo>
                <a:lnTo>
                  <a:pt x="19" y="136"/>
                </a:lnTo>
                <a:lnTo>
                  <a:pt x="27" y="144"/>
                </a:lnTo>
                <a:lnTo>
                  <a:pt x="38" y="150"/>
                </a:lnTo>
                <a:lnTo>
                  <a:pt x="52" y="150"/>
                </a:lnTo>
                <a:lnTo>
                  <a:pt x="65" y="159"/>
                </a:lnTo>
                <a:lnTo>
                  <a:pt x="78" y="167"/>
                </a:lnTo>
                <a:lnTo>
                  <a:pt x="94" y="165"/>
                </a:lnTo>
                <a:lnTo>
                  <a:pt x="107" y="165"/>
                </a:lnTo>
                <a:lnTo>
                  <a:pt x="119" y="175"/>
                </a:lnTo>
                <a:lnTo>
                  <a:pt x="130" y="182"/>
                </a:lnTo>
                <a:lnTo>
                  <a:pt x="138" y="182"/>
                </a:lnTo>
                <a:lnTo>
                  <a:pt x="146" y="180"/>
                </a:lnTo>
                <a:lnTo>
                  <a:pt x="151" y="178"/>
                </a:lnTo>
                <a:lnTo>
                  <a:pt x="155" y="175"/>
                </a:lnTo>
                <a:lnTo>
                  <a:pt x="159" y="173"/>
                </a:lnTo>
                <a:lnTo>
                  <a:pt x="161" y="169"/>
                </a:lnTo>
                <a:lnTo>
                  <a:pt x="161" y="167"/>
                </a:lnTo>
                <a:lnTo>
                  <a:pt x="161" y="163"/>
                </a:lnTo>
                <a:lnTo>
                  <a:pt x="159" y="157"/>
                </a:lnTo>
                <a:lnTo>
                  <a:pt x="161" y="153"/>
                </a:lnTo>
                <a:lnTo>
                  <a:pt x="172" y="161"/>
                </a:lnTo>
                <a:lnTo>
                  <a:pt x="186" y="175"/>
                </a:lnTo>
                <a:lnTo>
                  <a:pt x="192" y="175"/>
                </a:lnTo>
                <a:lnTo>
                  <a:pt x="199" y="176"/>
                </a:lnTo>
                <a:lnTo>
                  <a:pt x="197" y="184"/>
                </a:lnTo>
                <a:lnTo>
                  <a:pt x="195" y="194"/>
                </a:lnTo>
                <a:lnTo>
                  <a:pt x="195" y="201"/>
                </a:lnTo>
                <a:lnTo>
                  <a:pt x="197" y="211"/>
                </a:lnTo>
                <a:lnTo>
                  <a:pt x="203" y="211"/>
                </a:lnTo>
                <a:lnTo>
                  <a:pt x="211" y="211"/>
                </a:lnTo>
                <a:lnTo>
                  <a:pt x="215" y="215"/>
                </a:lnTo>
                <a:lnTo>
                  <a:pt x="224" y="221"/>
                </a:lnTo>
                <a:lnTo>
                  <a:pt x="232" y="219"/>
                </a:lnTo>
                <a:lnTo>
                  <a:pt x="245" y="223"/>
                </a:lnTo>
                <a:lnTo>
                  <a:pt x="255" y="236"/>
                </a:lnTo>
                <a:lnTo>
                  <a:pt x="263" y="251"/>
                </a:lnTo>
                <a:lnTo>
                  <a:pt x="268" y="253"/>
                </a:lnTo>
                <a:lnTo>
                  <a:pt x="274" y="251"/>
                </a:lnTo>
                <a:lnTo>
                  <a:pt x="274" y="228"/>
                </a:lnTo>
                <a:lnTo>
                  <a:pt x="272" y="209"/>
                </a:lnTo>
                <a:lnTo>
                  <a:pt x="264" y="201"/>
                </a:lnTo>
                <a:lnTo>
                  <a:pt x="261" y="198"/>
                </a:lnTo>
                <a:lnTo>
                  <a:pt x="259" y="192"/>
                </a:lnTo>
                <a:lnTo>
                  <a:pt x="257" y="186"/>
                </a:lnTo>
                <a:lnTo>
                  <a:pt x="261" y="176"/>
                </a:lnTo>
                <a:lnTo>
                  <a:pt x="266" y="165"/>
                </a:lnTo>
                <a:lnTo>
                  <a:pt x="261" y="155"/>
                </a:lnTo>
                <a:lnTo>
                  <a:pt x="261" y="146"/>
                </a:lnTo>
                <a:lnTo>
                  <a:pt x="261" y="136"/>
                </a:lnTo>
                <a:lnTo>
                  <a:pt x="263" y="127"/>
                </a:lnTo>
                <a:lnTo>
                  <a:pt x="257" y="115"/>
                </a:lnTo>
                <a:lnTo>
                  <a:pt x="247" y="105"/>
                </a:lnTo>
                <a:lnTo>
                  <a:pt x="245" y="94"/>
                </a:lnTo>
                <a:lnTo>
                  <a:pt x="243" y="82"/>
                </a:lnTo>
                <a:lnTo>
                  <a:pt x="232" y="82"/>
                </a:lnTo>
                <a:lnTo>
                  <a:pt x="224" y="79"/>
                </a:lnTo>
                <a:lnTo>
                  <a:pt x="224" y="69"/>
                </a:lnTo>
                <a:lnTo>
                  <a:pt x="226" y="61"/>
                </a:lnTo>
                <a:lnTo>
                  <a:pt x="226" y="50"/>
                </a:lnTo>
                <a:lnTo>
                  <a:pt x="222" y="33"/>
                </a:lnTo>
                <a:lnTo>
                  <a:pt x="201" y="36"/>
                </a:lnTo>
                <a:lnTo>
                  <a:pt x="188" y="38"/>
                </a:lnTo>
                <a:lnTo>
                  <a:pt x="188" y="31"/>
                </a:lnTo>
                <a:lnTo>
                  <a:pt x="186" y="19"/>
                </a:lnTo>
                <a:lnTo>
                  <a:pt x="174" y="23"/>
                </a:lnTo>
                <a:lnTo>
                  <a:pt x="163" y="25"/>
                </a:lnTo>
                <a:lnTo>
                  <a:pt x="155" y="25"/>
                </a:lnTo>
                <a:lnTo>
                  <a:pt x="149" y="21"/>
                </a:lnTo>
                <a:lnTo>
                  <a:pt x="142" y="17"/>
                </a:lnTo>
                <a:lnTo>
                  <a:pt x="134" y="11"/>
                </a:lnTo>
                <a:lnTo>
                  <a:pt x="126" y="11"/>
                </a:lnTo>
                <a:lnTo>
                  <a:pt x="119" y="11"/>
                </a:lnTo>
                <a:lnTo>
                  <a:pt x="115" y="13"/>
                </a:lnTo>
                <a:lnTo>
                  <a:pt x="109" y="11"/>
                </a:lnTo>
                <a:lnTo>
                  <a:pt x="105" y="8"/>
                </a:lnTo>
                <a:lnTo>
                  <a:pt x="99" y="2"/>
                </a:lnTo>
                <a:lnTo>
                  <a:pt x="92" y="2"/>
                </a:lnTo>
                <a:lnTo>
                  <a:pt x="84" y="0"/>
                </a:lnTo>
                <a:lnTo>
                  <a:pt x="80" y="0"/>
                </a:lnTo>
                <a:lnTo>
                  <a:pt x="76" y="0"/>
                </a:lnTo>
                <a:lnTo>
                  <a:pt x="73" y="2"/>
                </a:lnTo>
                <a:lnTo>
                  <a:pt x="71" y="4"/>
                </a:lnTo>
                <a:lnTo>
                  <a:pt x="67" y="29"/>
                </a:lnTo>
                <a:lnTo>
                  <a:pt x="65" y="59"/>
                </a:lnTo>
                <a:lnTo>
                  <a:pt x="52" y="73"/>
                </a:lnTo>
                <a:lnTo>
                  <a:pt x="44" y="82"/>
                </a:lnTo>
                <a:lnTo>
                  <a:pt x="36" y="82"/>
                </a:lnTo>
                <a:lnTo>
                  <a:pt x="27" y="84"/>
                </a:lnTo>
                <a:lnTo>
                  <a:pt x="25" y="88"/>
                </a:lnTo>
                <a:lnTo>
                  <a:pt x="25" y="94"/>
                </a:lnTo>
                <a:lnTo>
                  <a:pt x="23" y="100"/>
                </a:lnTo>
                <a:lnTo>
                  <a:pt x="19" y="104"/>
                </a:lnTo>
                <a:lnTo>
                  <a:pt x="13" y="109"/>
                </a:lnTo>
                <a:lnTo>
                  <a:pt x="9" y="113"/>
                </a:lnTo>
                <a:lnTo>
                  <a:pt x="7" y="119"/>
                </a:lnTo>
                <a:lnTo>
                  <a:pt x="5" y="125"/>
                </a:lnTo>
                <a:lnTo>
                  <a:pt x="4" y="127"/>
                </a:lnTo>
                <a:lnTo>
                  <a:pt x="0" y="129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1" name="Freeform 84"/>
          <p:cNvSpPr>
            <a:spLocks noChangeAspect="1"/>
          </p:cNvSpPr>
          <p:nvPr/>
        </p:nvSpPr>
        <p:spPr bwMode="auto">
          <a:xfrm>
            <a:off x="767379" y="4752333"/>
            <a:ext cx="167267" cy="196884"/>
          </a:xfrm>
          <a:custGeom>
            <a:avLst/>
            <a:gdLst/>
            <a:ahLst/>
            <a:cxnLst>
              <a:cxn ang="0">
                <a:pos x="117" y="180"/>
              </a:cxn>
              <a:cxn ang="0">
                <a:pos x="142" y="172"/>
              </a:cxn>
              <a:cxn ang="0">
                <a:pos x="142" y="153"/>
              </a:cxn>
              <a:cxn ang="0">
                <a:pos x="144" y="134"/>
              </a:cxn>
              <a:cxn ang="0">
                <a:pos x="148" y="126"/>
              </a:cxn>
              <a:cxn ang="0">
                <a:pos x="155" y="124"/>
              </a:cxn>
              <a:cxn ang="0">
                <a:pos x="159" y="105"/>
              </a:cxn>
              <a:cxn ang="0">
                <a:pos x="157" y="82"/>
              </a:cxn>
              <a:cxn ang="0">
                <a:pos x="163" y="73"/>
              </a:cxn>
              <a:cxn ang="0">
                <a:pos x="163" y="55"/>
              </a:cxn>
              <a:cxn ang="0">
                <a:pos x="150" y="44"/>
              </a:cxn>
              <a:cxn ang="0">
                <a:pos x="138" y="46"/>
              </a:cxn>
              <a:cxn ang="0">
                <a:pos x="128" y="51"/>
              </a:cxn>
              <a:cxn ang="0">
                <a:pos x="121" y="34"/>
              </a:cxn>
              <a:cxn ang="0">
                <a:pos x="115" y="19"/>
              </a:cxn>
              <a:cxn ang="0">
                <a:pos x="105" y="19"/>
              </a:cxn>
              <a:cxn ang="0">
                <a:pos x="94" y="19"/>
              </a:cxn>
              <a:cxn ang="0">
                <a:pos x="88" y="11"/>
              </a:cxn>
              <a:cxn ang="0">
                <a:pos x="82" y="2"/>
              </a:cxn>
              <a:cxn ang="0">
                <a:pos x="77" y="9"/>
              </a:cxn>
              <a:cxn ang="0">
                <a:pos x="77" y="23"/>
              </a:cxn>
              <a:cxn ang="0">
                <a:pos x="50" y="40"/>
              </a:cxn>
              <a:cxn ang="0">
                <a:pos x="25" y="73"/>
              </a:cxn>
              <a:cxn ang="0">
                <a:pos x="17" y="105"/>
              </a:cxn>
              <a:cxn ang="0">
                <a:pos x="8" y="113"/>
              </a:cxn>
              <a:cxn ang="0">
                <a:pos x="10" y="119"/>
              </a:cxn>
              <a:cxn ang="0">
                <a:pos x="8" y="124"/>
              </a:cxn>
              <a:cxn ang="0">
                <a:pos x="2" y="132"/>
              </a:cxn>
              <a:cxn ang="0">
                <a:pos x="17" y="161"/>
              </a:cxn>
              <a:cxn ang="0">
                <a:pos x="48" y="199"/>
              </a:cxn>
              <a:cxn ang="0">
                <a:pos x="50" y="209"/>
              </a:cxn>
              <a:cxn ang="0">
                <a:pos x="50" y="209"/>
              </a:cxn>
              <a:cxn ang="0">
                <a:pos x="90" y="192"/>
              </a:cxn>
              <a:cxn ang="0">
                <a:pos x="102" y="182"/>
              </a:cxn>
            </a:cxnLst>
            <a:rect l="0" t="0" r="r" b="b"/>
            <a:pathLst>
              <a:path w="171" h="209">
                <a:moveTo>
                  <a:pt x="102" y="182"/>
                </a:moveTo>
                <a:lnTo>
                  <a:pt x="117" y="180"/>
                </a:lnTo>
                <a:lnTo>
                  <a:pt x="136" y="178"/>
                </a:lnTo>
                <a:lnTo>
                  <a:pt x="142" y="172"/>
                </a:lnTo>
                <a:lnTo>
                  <a:pt x="144" y="163"/>
                </a:lnTo>
                <a:lnTo>
                  <a:pt x="142" y="153"/>
                </a:lnTo>
                <a:lnTo>
                  <a:pt x="142" y="144"/>
                </a:lnTo>
                <a:lnTo>
                  <a:pt x="144" y="134"/>
                </a:lnTo>
                <a:lnTo>
                  <a:pt x="146" y="130"/>
                </a:lnTo>
                <a:lnTo>
                  <a:pt x="148" y="126"/>
                </a:lnTo>
                <a:lnTo>
                  <a:pt x="150" y="124"/>
                </a:lnTo>
                <a:lnTo>
                  <a:pt x="155" y="124"/>
                </a:lnTo>
                <a:lnTo>
                  <a:pt x="159" y="121"/>
                </a:lnTo>
                <a:lnTo>
                  <a:pt x="159" y="105"/>
                </a:lnTo>
                <a:lnTo>
                  <a:pt x="157" y="90"/>
                </a:lnTo>
                <a:lnTo>
                  <a:pt x="157" y="82"/>
                </a:lnTo>
                <a:lnTo>
                  <a:pt x="159" y="76"/>
                </a:lnTo>
                <a:lnTo>
                  <a:pt x="163" y="73"/>
                </a:lnTo>
                <a:lnTo>
                  <a:pt x="171" y="71"/>
                </a:lnTo>
                <a:lnTo>
                  <a:pt x="163" y="55"/>
                </a:lnTo>
                <a:lnTo>
                  <a:pt x="157" y="46"/>
                </a:lnTo>
                <a:lnTo>
                  <a:pt x="150" y="44"/>
                </a:lnTo>
                <a:lnTo>
                  <a:pt x="144" y="44"/>
                </a:lnTo>
                <a:lnTo>
                  <a:pt x="138" y="46"/>
                </a:lnTo>
                <a:lnTo>
                  <a:pt x="132" y="49"/>
                </a:lnTo>
                <a:lnTo>
                  <a:pt x="128" y="51"/>
                </a:lnTo>
                <a:lnTo>
                  <a:pt x="123" y="49"/>
                </a:lnTo>
                <a:lnTo>
                  <a:pt x="121" y="34"/>
                </a:lnTo>
                <a:lnTo>
                  <a:pt x="119" y="21"/>
                </a:lnTo>
                <a:lnTo>
                  <a:pt x="115" y="19"/>
                </a:lnTo>
                <a:lnTo>
                  <a:pt x="111" y="19"/>
                </a:lnTo>
                <a:lnTo>
                  <a:pt x="105" y="19"/>
                </a:lnTo>
                <a:lnTo>
                  <a:pt x="100" y="21"/>
                </a:lnTo>
                <a:lnTo>
                  <a:pt x="94" y="19"/>
                </a:lnTo>
                <a:lnTo>
                  <a:pt x="90" y="17"/>
                </a:lnTo>
                <a:lnTo>
                  <a:pt x="88" y="11"/>
                </a:lnTo>
                <a:lnTo>
                  <a:pt x="88" y="0"/>
                </a:lnTo>
                <a:lnTo>
                  <a:pt x="82" y="2"/>
                </a:lnTo>
                <a:lnTo>
                  <a:pt x="79" y="5"/>
                </a:lnTo>
                <a:lnTo>
                  <a:pt x="77" y="9"/>
                </a:lnTo>
                <a:lnTo>
                  <a:pt x="75" y="13"/>
                </a:lnTo>
                <a:lnTo>
                  <a:pt x="77" y="23"/>
                </a:lnTo>
                <a:lnTo>
                  <a:pt x="75" y="28"/>
                </a:lnTo>
                <a:lnTo>
                  <a:pt x="50" y="40"/>
                </a:lnTo>
                <a:lnTo>
                  <a:pt x="27" y="51"/>
                </a:lnTo>
                <a:lnTo>
                  <a:pt x="25" y="73"/>
                </a:lnTo>
                <a:lnTo>
                  <a:pt x="25" y="97"/>
                </a:lnTo>
                <a:lnTo>
                  <a:pt x="17" y="105"/>
                </a:lnTo>
                <a:lnTo>
                  <a:pt x="8" y="111"/>
                </a:lnTo>
                <a:lnTo>
                  <a:pt x="8" y="113"/>
                </a:lnTo>
                <a:lnTo>
                  <a:pt x="8" y="115"/>
                </a:lnTo>
                <a:lnTo>
                  <a:pt x="10" y="119"/>
                </a:lnTo>
                <a:lnTo>
                  <a:pt x="10" y="122"/>
                </a:lnTo>
                <a:lnTo>
                  <a:pt x="8" y="124"/>
                </a:lnTo>
                <a:lnTo>
                  <a:pt x="6" y="128"/>
                </a:lnTo>
                <a:lnTo>
                  <a:pt x="2" y="132"/>
                </a:lnTo>
                <a:lnTo>
                  <a:pt x="0" y="138"/>
                </a:lnTo>
                <a:lnTo>
                  <a:pt x="17" y="161"/>
                </a:lnTo>
                <a:lnTo>
                  <a:pt x="44" y="190"/>
                </a:lnTo>
                <a:lnTo>
                  <a:pt x="48" y="19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71" y="201"/>
                </a:lnTo>
                <a:lnTo>
                  <a:pt x="90" y="192"/>
                </a:lnTo>
                <a:lnTo>
                  <a:pt x="96" y="186"/>
                </a:lnTo>
                <a:lnTo>
                  <a:pt x="102" y="182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2" name="Freeform 85"/>
          <p:cNvSpPr>
            <a:spLocks noChangeAspect="1"/>
          </p:cNvSpPr>
          <p:nvPr/>
        </p:nvSpPr>
        <p:spPr bwMode="auto">
          <a:xfrm>
            <a:off x="688207" y="4701375"/>
            <a:ext cx="171728" cy="162140"/>
          </a:xfrm>
          <a:custGeom>
            <a:avLst/>
            <a:gdLst/>
            <a:ahLst/>
            <a:cxnLst>
              <a:cxn ang="0">
                <a:pos x="176" y="62"/>
              </a:cxn>
              <a:cxn ang="0">
                <a:pos x="176" y="56"/>
              </a:cxn>
              <a:cxn ang="0">
                <a:pos x="174" y="52"/>
              </a:cxn>
              <a:cxn ang="0">
                <a:pos x="163" y="46"/>
              </a:cxn>
              <a:cxn ang="0">
                <a:pos x="151" y="44"/>
              </a:cxn>
              <a:cxn ang="0">
                <a:pos x="153" y="33"/>
              </a:cxn>
              <a:cxn ang="0">
                <a:pos x="153" y="12"/>
              </a:cxn>
              <a:cxn ang="0">
                <a:pos x="122" y="23"/>
              </a:cxn>
              <a:cxn ang="0">
                <a:pos x="107" y="33"/>
              </a:cxn>
              <a:cxn ang="0">
                <a:pos x="103" y="31"/>
              </a:cxn>
              <a:cxn ang="0">
                <a:pos x="98" y="27"/>
              </a:cxn>
              <a:cxn ang="0">
                <a:pos x="94" y="23"/>
              </a:cxn>
              <a:cxn ang="0">
                <a:pos x="88" y="17"/>
              </a:cxn>
              <a:cxn ang="0">
                <a:pos x="82" y="8"/>
              </a:cxn>
              <a:cxn ang="0">
                <a:pos x="78" y="0"/>
              </a:cxn>
              <a:cxn ang="0">
                <a:pos x="61" y="8"/>
              </a:cxn>
              <a:cxn ang="0">
                <a:pos x="38" y="17"/>
              </a:cxn>
              <a:cxn ang="0">
                <a:pos x="36" y="27"/>
              </a:cxn>
              <a:cxn ang="0">
                <a:pos x="28" y="37"/>
              </a:cxn>
              <a:cxn ang="0">
                <a:pos x="25" y="40"/>
              </a:cxn>
              <a:cxn ang="0">
                <a:pos x="17" y="46"/>
              </a:cxn>
              <a:cxn ang="0">
                <a:pos x="9" y="50"/>
              </a:cxn>
              <a:cxn ang="0">
                <a:pos x="0" y="52"/>
              </a:cxn>
              <a:cxn ang="0">
                <a:pos x="0" y="52"/>
              </a:cxn>
              <a:cxn ang="0">
                <a:pos x="0" y="52"/>
              </a:cxn>
              <a:cxn ang="0">
                <a:pos x="5" y="60"/>
              </a:cxn>
              <a:cxn ang="0">
                <a:pos x="11" y="65"/>
              </a:cxn>
              <a:cxn ang="0">
                <a:pos x="19" y="71"/>
              </a:cxn>
              <a:cxn ang="0">
                <a:pos x="30" y="75"/>
              </a:cxn>
              <a:cxn ang="0">
                <a:pos x="30" y="75"/>
              </a:cxn>
              <a:cxn ang="0">
                <a:pos x="30" y="75"/>
              </a:cxn>
              <a:cxn ang="0">
                <a:pos x="30" y="75"/>
              </a:cxn>
              <a:cxn ang="0">
                <a:pos x="32" y="77"/>
              </a:cxn>
              <a:cxn ang="0">
                <a:pos x="32" y="77"/>
              </a:cxn>
              <a:cxn ang="0">
                <a:pos x="38" y="83"/>
              </a:cxn>
              <a:cxn ang="0">
                <a:pos x="46" y="96"/>
              </a:cxn>
              <a:cxn ang="0">
                <a:pos x="51" y="102"/>
              </a:cxn>
              <a:cxn ang="0">
                <a:pos x="59" y="110"/>
              </a:cxn>
              <a:cxn ang="0">
                <a:pos x="61" y="127"/>
              </a:cxn>
              <a:cxn ang="0">
                <a:pos x="63" y="146"/>
              </a:cxn>
              <a:cxn ang="0">
                <a:pos x="71" y="152"/>
              </a:cxn>
              <a:cxn ang="0">
                <a:pos x="78" y="156"/>
              </a:cxn>
              <a:cxn ang="0">
                <a:pos x="84" y="158"/>
              </a:cxn>
              <a:cxn ang="0">
                <a:pos x="88" y="161"/>
              </a:cxn>
              <a:cxn ang="0">
                <a:pos x="92" y="165"/>
              </a:cxn>
              <a:cxn ang="0">
                <a:pos x="96" y="173"/>
              </a:cxn>
              <a:cxn ang="0">
                <a:pos x="105" y="167"/>
              </a:cxn>
              <a:cxn ang="0">
                <a:pos x="113" y="159"/>
              </a:cxn>
              <a:cxn ang="0">
                <a:pos x="113" y="135"/>
              </a:cxn>
              <a:cxn ang="0">
                <a:pos x="115" y="113"/>
              </a:cxn>
              <a:cxn ang="0">
                <a:pos x="138" y="102"/>
              </a:cxn>
              <a:cxn ang="0">
                <a:pos x="163" y="90"/>
              </a:cxn>
              <a:cxn ang="0">
                <a:pos x="165" y="85"/>
              </a:cxn>
              <a:cxn ang="0">
                <a:pos x="163" y="75"/>
              </a:cxn>
              <a:cxn ang="0">
                <a:pos x="165" y="71"/>
              </a:cxn>
              <a:cxn ang="0">
                <a:pos x="167" y="67"/>
              </a:cxn>
              <a:cxn ang="0">
                <a:pos x="170" y="64"/>
              </a:cxn>
              <a:cxn ang="0">
                <a:pos x="176" y="62"/>
              </a:cxn>
            </a:cxnLst>
            <a:rect l="0" t="0" r="r" b="b"/>
            <a:pathLst>
              <a:path w="176" h="173">
                <a:moveTo>
                  <a:pt x="176" y="62"/>
                </a:moveTo>
                <a:lnTo>
                  <a:pt x="176" y="56"/>
                </a:lnTo>
                <a:lnTo>
                  <a:pt x="174" y="52"/>
                </a:lnTo>
                <a:lnTo>
                  <a:pt x="163" y="46"/>
                </a:lnTo>
                <a:lnTo>
                  <a:pt x="151" y="44"/>
                </a:lnTo>
                <a:lnTo>
                  <a:pt x="153" y="33"/>
                </a:lnTo>
                <a:lnTo>
                  <a:pt x="153" y="12"/>
                </a:lnTo>
                <a:lnTo>
                  <a:pt x="122" y="23"/>
                </a:lnTo>
                <a:lnTo>
                  <a:pt x="107" y="33"/>
                </a:lnTo>
                <a:lnTo>
                  <a:pt x="103" y="31"/>
                </a:lnTo>
                <a:lnTo>
                  <a:pt x="98" y="27"/>
                </a:lnTo>
                <a:lnTo>
                  <a:pt x="94" y="23"/>
                </a:lnTo>
                <a:lnTo>
                  <a:pt x="88" y="17"/>
                </a:lnTo>
                <a:lnTo>
                  <a:pt x="82" y="8"/>
                </a:lnTo>
                <a:lnTo>
                  <a:pt x="78" y="0"/>
                </a:lnTo>
                <a:lnTo>
                  <a:pt x="61" y="8"/>
                </a:lnTo>
                <a:lnTo>
                  <a:pt x="38" y="17"/>
                </a:lnTo>
                <a:lnTo>
                  <a:pt x="36" y="27"/>
                </a:lnTo>
                <a:lnTo>
                  <a:pt x="28" y="37"/>
                </a:lnTo>
                <a:lnTo>
                  <a:pt x="25" y="40"/>
                </a:lnTo>
                <a:lnTo>
                  <a:pt x="17" y="46"/>
                </a:lnTo>
                <a:lnTo>
                  <a:pt x="9" y="50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5" y="60"/>
                </a:lnTo>
                <a:lnTo>
                  <a:pt x="11" y="65"/>
                </a:lnTo>
                <a:lnTo>
                  <a:pt x="19" y="71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0" y="75"/>
                </a:lnTo>
                <a:lnTo>
                  <a:pt x="32" y="77"/>
                </a:lnTo>
                <a:lnTo>
                  <a:pt x="32" y="77"/>
                </a:lnTo>
                <a:lnTo>
                  <a:pt x="38" y="83"/>
                </a:lnTo>
                <a:lnTo>
                  <a:pt x="46" y="96"/>
                </a:lnTo>
                <a:lnTo>
                  <a:pt x="51" y="102"/>
                </a:lnTo>
                <a:lnTo>
                  <a:pt x="59" y="110"/>
                </a:lnTo>
                <a:lnTo>
                  <a:pt x="61" y="127"/>
                </a:lnTo>
                <a:lnTo>
                  <a:pt x="63" y="146"/>
                </a:lnTo>
                <a:lnTo>
                  <a:pt x="71" y="152"/>
                </a:lnTo>
                <a:lnTo>
                  <a:pt x="78" y="156"/>
                </a:lnTo>
                <a:lnTo>
                  <a:pt x="84" y="158"/>
                </a:lnTo>
                <a:lnTo>
                  <a:pt x="88" y="161"/>
                </a:lnTo>
                <a:lnTo>
                  <a:pt x="92" y="165"/>
                </a:lnTo>
                <a:lnTo>
                  <a:pt x="96" y="173"/>
                </a:lnTo>
                <a:lnTo>
                  <a:pt x="105" y="167"/>
                </a:lnTo>
                <a:lnTo>
                  <a:pt x="113" y="159"/>
                </a:lnTo>
                <a:lnTo>
                  <a:pt x="113" y="135"/>
                </a:lnTo>
                <a:lnTo>
                  <a:pt x="115" y="113"/>
                </a:lnTo>
                <a:lnTo>
                  <a:pt x="138" y="102"/>
                </a:lnTo>
                <a:lnTo>
                  <a:pt x="163" y="90"/>
                </a:lnTo>
                <a:lnTo>
                  <a:pt x="165" y="85"/>
                </a:lnTo>
                <a:lnTo>
                  <a:pt x="163" y="75"/>
                </a:lnTo>
                <a:lnTo>
                  <a:pt x="165" y="71"/>
                </a:lnTo>
                <a:lnTo>
                  <a:pt x="167" y="67"/>
                </a:lnTo>
                <a:lnTo>
                  <a:pt x="170" y="64"/>
                </a:lnTo>
                <a:lnTo>
                  <a:pt x="176" y="62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3" name="Freeform 86"/>
          <p:cNvSpPr>
            <a:spLocks noChangeAspect="1"/>
          </p:cNvSpPr>
          <p:nvPr/>
        </p:nvSpPr>
        <p:spPr bwMode="auto">
          <a:xfrm>
            <a:off x="625767" y="4582102"/>
            <a:ext cx="144965" cy="174879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94" y="8"/>
              </a:cxn>
              <a:cxn ang="0">
                <a:pos x="111" y="15"/>
              </a:cxn>
              <a:cxn ang="0">
                <a:pos x="113" y="21"/>
              </a:cxn>
              <a:cxn ang="0">
                <a:pos x="117" y="27"/>
              </a:cxn>
              <a:cxn ang="0">
                <a:pos x="119" y="31"/>
              </a:cxn>
              <a:cxn ang="0">
                <a:pos x="124" y="34"/>
              </a:cxn>
              <a:cxn ang="0">
                <a:pos x="122" y="54"/>
              </a:cxn>
              <a:cxn ang="0">
                <a:pos x="121" y="73"/>
              </a:cxn>
              <a:cxn ang="0">
                <a:pos x="124" y="82"/>
              </a:cxn>
              <a:cxn ang="0">
                <a:pos x="128" y="90"/>
              </a:cxn>
              <a:cxn ang="0">
                <a:pos x="134" y="98"/>
              </a:cxn>
              <a:cxn ang="0">
                <a:pos x="142" y="105"/>
              </a:cxn>
              <a:cxn ang="0">
                <a:pos x="145" y="119"/>
              </a:cxn>
              <a:cxn ang="0">
                <a:pos x="149" y="134"/>
              </a:cxn>
              <a:cxn ang="0">
                <a:pos x="132" y="142"/>
              </a:cxn>
              <a:cxn ang="0">
                <a:pos x="109" y="151"/>
              </a:cxn>
              <a:cxn ang="0">
                <a:pos x="107" y="161"/>
              </a:cxn>
              <a:cxn ang="0">
                <a:pos x="99" y="171"/>
              </a:cxn>
              <a:cxn ang="0">
                <a:pos x="96" y="174"/>
              </a:cxn>
              <a:cxn ang="0">
                <a:pos x="88" y="180"/>
              </a:cxn>
              <a:cxn ang="0">
                <a:pos x="80" y="184"/>
              </a:cxn>
              <a:cxn ang="0">
                <a:pos x="71" y="186"/>
              </a:cxn>
              <a:cxn ang="0">
                <a:pos x="65" y="184"/>
              </a:cxn>
              <a:cxn ang="0">
                <a:pos x="59" y="182"/>
              </a:cxn>
              <a:cxn ang="0">
                <a:pos x="53" y="176"/>
              </a:cxn>
              <a:cxn ang="0">
                <a:pos x="50" y="171"/>
              </a:cxn>
              <a:cxn ang="0">
                <a:pos x="48" y="157"/>
              </a:cxn>
              <a:cxn ang="0">
                <a:pos x="48" y="142"/>
              </a:cxn>
              <a:cxn ang="0">
                <a:pos x="50" y="127"/>
              </a:cxn>
              <a:cxn ang="0">
                <a:pos x="53" y="111"/>
              </a:cxn>
              <a:cxn ang="0">
                <a:pos x="51" y="105"/>
              </a:cxn>
              <a:cxn ang="0">
                <a:pos x="50" y="100"/>
              </a:cxn>
              <a:cxn ang="0">
                <a:pos x="44" y="94"/>
              </a:cxn>
              <a:cxn ang="0">
                <a:pos x="38" y="92"/>
              </a:cxn>
              <a:cxn ang="0">
                <a:pos x="28" y="86"/>
              </a:cxn>
              <a:cxn ang="0">
                <a:pos x="25" y="80"/>
              </a:cxn>
              <a:cxn ang="0">
                <a:pos x="25" y="77"/>
              </a:cxn>
              <a:cxn ang="0">
                <a:pos x="25" y="73"/>
              </a:cxn>
              <a:cxn ang="0">
                <a:pos x="25" y="69"/>
              </a:cxn>
              <a:cxn ang="0">
                <a:pos x="23" y="67"/>
              </a:cxn>
              <a:cxn ang="0">
                <a:pos x="21" y="63"/>
              </a:cxn>
              <a:cxn ang="0">
                <a:pos x="17" y="59"/>
              </a:cxn>
              <a:cxn ang="0">
                <a:pos x="9" y="54"/>
              </a:cxn>
              <a:cxn ang="0">
                <a:pos x="0" y="46"/>
              </a:cxn>
              <a:cxn ang="0">
                <a:pos x="0" y="40"/>
              </a:cxn>
              <a:cxn ang="0">
                <a:pos x="2" y="34"/>
              </a:cxn>
              <a:cxn ang="0">
                <a:pos x="11" y="32"/>
              </a:cxn>
              <a:cxn ang="0">
                <a:pos x="23" y="31"/>
              </a:cxn>
              <a:cxn ang="0">
                <a:pos x="27" y="21"/>
              </a:cxn>
              <a:cxn ang="0">
                <a:pos x="28" y="13"/>
              </a:cxn>
              <a:cxn ang="0">
                <a:pos x="32" y="13"/>
              </a:cxn>
              <a:cxn ang="0">
                <a:pos x="40" y="19"/>
              </a:cxn>
              <a:cxn ang="0">
                <a:pos x="44" y="21"/>
              </a:cxn>
              <a:cxn ang="0">
                <a:pos x="50" y="23"/>
              </a:cxn>
              <a:cxn ang="0">
                <a:pos x="53" y="23"/>
              </a:cxn>
              <a:cxn ang="0">
                <a:pos x="59" y="23"/>
              </a:cxn>
              <a:cxn ang="0">
                <a:pos x="69" y="11"/>
              </a:cxn>
              <a:cxn ang="0">
                <a:pos x="78" y="0"/>
              </a:cxn>
            </a:cxnLst>
            <a:rect l="0" t="0" r="r" b="b"/>
            <a:pathLst>
              <a:path w="149" h="186">
                <a:moveTo>
                  <a:pt x="78" y="0"/>
                </a:moveTo>
                <a:lnTo>
                  <a:pt x="94" y="8"/>
                </a:lnTo>
                <a:lnTo>
                  <a:pt x="111" y="15"/>
                </a:lnTo>
                <a:lnTo>
                  <a:pt x="113" y="21"/>
                </a:lnTo>
                <a:lnTo>
                  <a:pt x="117" y="27"/>
                </a:lnTo>
                <a:lnTo>
                  <a:pt x="119" y="31"/>
                </a:lnTo>
                <a:lnTo>
                  <a:pt x="124" y="34"/>
                </a:lnTo>
                <a:lnTo>
                  <a:pt x="122" y="54"/>
                </a:lnTo>
                <a:lnTo>
                  <a:pt x="121" y="73"/>
                </a:lnTo>
                <a:lnTo>
                  <a:pt x="124" y="82"/>
                </a:lnTo>
                <a:lnTo>
                  <a:pt x="128" y="90"/>
                </a:lnTo>
                <a:lnTo>
                  <a:pt x="134" y="98"/>
                </a:lnTo>
                <a:lnTo>
                  <a:pt x="142" y="105"/>
                </a:lnTo>
                <a:lnTo>
                  <a:pt x="145" y="119"/>
                </a:lnTo>
                <a:lnTo>
                  <a:pt x="149" y="134"/>
                </a:lnTo>
                <a:lnTo>
                  <a:pt x="132" y="142"/>
                </a:lnTo>
                <a:lnTo>
                  <a:pt x="109" y="151"/>
                </a:lnTo>
                <a:lnTo>
                  <a:pt x="107" y="161"/>
                </a:lnTo>
                <a:lnTo>
                  <a:pt x="99" y="171"/>
                </a:lnTo>
                <a:lnTo>
                  <a:pt x="96" y="174"/>
                </a:lnTo>
                <a:lnTo>
                  <a:pt x="88" y="180"/>
                </a:lnTo>
                <a:lnTo>
                  <a:pt x="80" y="184"/>
                </a:lnTo>
                <a:lnTo>
                  <a:pt x="71" y="186"/>
                </a:lnTo>
                <a:lnTo>
                  <a:pt x="65" y="184"/>
                </a:lnTo>
                <a:lnTo>
                  <a:pt x="59" y="182"/>
                </a:lnTo>
                <a:lnTo>
                  <a:pt x="53" y="176"/>
                </a:lnTo>
                <a:lnTo>
                  <a:pt x="50" y="171"/>
                </a:lnTo>
                <a:lnTo>
                  <a:pt x="48" y="157"/>
                </a:lnTo>
                <a:lnTo>
                  <a:pt x="48" y="142"/>
                </a:lnTo>
                <a:lnTo>
                  <a:pt x="50" y="127"/>
                </a:lnTo>
                <a:lnTo>
                  <a:pt x="53" y="111"/>
                </a:lnTo>
                <a:lnTo>
                  <a:pt x="51" y="105"/>
                </a:lnTo>
                <a:lnTo>
                  <a:pt x="50" y="100"/>
                </a:lnTo>
                <a:lnTo>
                  <a:pt x="44" y="94"/>
                </a:lnTo>
                <a:lnTo>
                  <a:pt x="38" y="92"/>
                </a:lnTo>
                <a:lnTo>
                  <a:pt x="28" y="86"/>
                </a:lnTo>
                <a:lnTo>
                  <a:pt x="25" y="80"/>
                </a:lnTo>
                <a:lnTo>
                  <a:pt x="25" y="77"/>
                </a:lnTo>
                <a:lnTo>
                  <a:pt x="25" y="73"/>
                </a:lnTo>
                <a:lnTo>
                  <a:pt x="25" y="69"/>
                </a:lnTo>
                <a:lnTo>
                  <a:pt x="23" y="67"/>
                </a:lnTo>
                <a:lnTo>
                  <a:pt x="21" y="63"/>
                </a:lnTo>
                <a:lnTo>
                  <a:pt x="17" y="59"/>
                </a:lnTo>
                <a:lnTo>
                  <a:pt x="9" y="54"/>
                </a:lnTo>
                <a:lnTo>
                  <a:pt x="0" y="46"/>
                </a:lnTo>
                <a:lnTo>
                  <a:pt x="0" y="40"/>
                </a:lnTo>
                <a:lnTo>
                  <a:pt x="2" y="34"/>
                </a:lnTo>
                <a:lnTo>
                  <a:pt x="11" y="32"/>
                </a:lnTo>
                <a:lnTo>
                  <a:pt x="23" y="31"/>
                </a:lnTo>
                <a:lnTo>
                  <a:pt x="27" y="21"/>
                </a:lnTo>
                <a:lnTo>
                  <a:pt x="28" y="13"/>
                </a:lnTo>
                <a:lnTo>
                  <a:pt x="32" y="13"/>
                </a:lnTo>
                <a:lnTo>
                  <a:pt x="40" y="19"/>
                </a:lnTo>
                <a:lnTo>
                  <a:pt x="44" y="21"/>
                </a:lnTo>
                <a:lnTo>
                  <a:pt x="50" y="23"/>
                </a:lnTo>
                <a:lnTo>
                  <a:pt x="53" y="23"/>
                </a:lnTo>
                <a:lnTo>
                  <a:pt x="59" y="23"/>
                </a:lnTo>
                <a:lnTo>
                  <a:pt x="69" y="11"/>
                </a:lnTo>
                <a:lnTo>
                  <a:pt x="78" y="0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4" name="Freeform 87"/>
          <p:cNvSpPr>
            <a:spLocks noChangeAspect="1"/>
          </p:cNvSpPr>
          <p:nvPr/>
        </p:nvSpPr>
        <p:spPr bwMode="auto">
          <a:xfrm>
            <a:off x="752892" y="4291408"/>
            <a:ext cx="351261" cy="268689"/>
          </a:xfrm>
          <a:custGeom>
            <a:avLst/>
            <a:gdLst/>
            <a:ahLst/>
            <a:cxnLst>
              <a:cxn ang="0">
                <a:pos x="148" y="193"/>
              </a:cxn>
              <a:cxn ang="0">
                <a:pos x="159" y="205"/>
              </a:cxn>
              <a:cxn ang="0">
                <a:pos x="165" y="230"/>
              </a:cxn>
              <a:cxn ang="0">
                <a:pos x="180" y="232"/>
              </a:cxn>
              <a:cxn ang="0">
                <a:pos x="196" y="239"/>
              </a:cxn>
              <a:cxn ang="0">
                <a:pos x="224" y="251"/>
              </a:cxn>
              <a:cxn ang="0">
                <a:pos x="242" y="257"/>
              </a:cxn>
              <a:cxn ang="0">
                <a:pos x="253" y="270"/>
              </a:cxn>
              <a:cxn ang="0">
                <a:pos x="274" y="268"/>
              </a:cxn>
              <a:cxn ang="0">
                <a:pos x="295" y="239"/>
              </a:cxn>
              <a:cxn ang="0">
                <a:pos x="305" y="214"/>
              </a:cxn>
              <a:cxn ang="0">
                <a:pos x="311" y="199"/>
              </a:cxn>
              <a:cxn ang="0">
                <a:pos x="315" y="190"/>
              </a:cxn>
              <a:cxn ang="0">
                <a:pos x="328" y="178"/>
              </a:cxn>
              <a:cxn ang="0">
                <a:pos x="345" y="166"/>
              </a:cxn>
              <a:cxn ang="0">
                <a:pos x="357" y="149"/>
              </a:cxn>
              <a:cxn ang="0">
                <a:pos x="361" y="136"/>
              </a:cxn>
              <a:cxn ang="0">
                <a:pos x="355" y="128"/>
              </a:cxn>
              <a:cxn ang="0">
                <a:pos x="340" y="122"/>
              </a:cxn>
              <a:cxn ang="0">
                <a:pos x="328" y="122"/>
              </a:cxn>
              <a:cxn ang="0">
                <a:pos x="317" y="122"/>
              </a:cxn>
              <a:cxn ang="0">
                <a:pos x="299" y="94"/>
              </a:cxn>
              <a:cxn ang="0">
                <a:pos x="278" y="92"/>
              </a:cxn>
              <a:cxn ang="0">
                <a:pos x="265" y="82"/>
              </a:cxn>
              <a:cxn ang="0">
                <a:pos x="251" y="82"/>
              </a:cxn>
              <a:cxn ang="0">
                <a:pos x="249" y="65"/>
              </a:cxn>
              <a:cxn ang="0">
                <a:pos x="253" y="47"/>
              </a:cxn>
              <a:cxn ang="0">
                <a:pos x="240" y="46"/>
              </a:cxn>
              <a:cxn ang="0">
                <a:pos x="215" y="24"/>
              </a:cxn>
              <a:cxn ang="0">
                <a:pos x="215" y="34"/>
              </a:cxn>
              <a:cxn ang="0">
                <a:pos x="215" y="40"/>
              </a:cxn>
              <a:cxn ang="0">
                <a:pos x="209" y="46"/>
              </a:cxn>
              <a:cxn ang="0">
                <a:pos x="200" y="51"/>
              </a:cxn>
              <a:cxn ang="0">
                <a:pos x="184" y="53"/>
              </a:cxn>
              <a:cxn ang="0">
                <a:pos x="161" y="36"/>
              </a:cxn>
              <a:cxn ang="0">
                <a:pos x="132" y="38"/>
              </a:cxn>
              <a:cxn ang="0">
                <a:pos x="106" y="21"/>
              </a:cxn>
              <a:cxn ang="0">
                <a:pos x="81" y="15"/>
              </a:cxn>
              <a:cxn ang="0">
                <a:pos x="65" y="1"/>
              </a:cxn>
              <a:cxn ang="0">
                <a:pos x="54" y="0"/>
              </a:cxn>
              <a:cxn ang="0">
                <a:pos x="38" y="11"/>
              </a:cxn>
              <a:cxn ang="0">
                <a:pos x="36" y="23"/>
              </a:cxn>
              <a:cxn ang="0">
                <a:pos x="40" y="38"/>
              </a:cxn>
              <a:cxn ang="0">
                <a:pos x="40" y="46"/>
              </a:cxn>
              <a:cxn ang="0">
                <a:pos x="33" y="57"/>
              </a:cxn>
              <a:cxn ang="0">
                <a:pos x="19" y="67"/>
              </a:cxn>
              <a:cxn ang="0">
                <a:pos x="0" y="74"/>
              </a:cxn>
              <a:cxn ang="0">
                <a:pos x="13" y="105"/>
              </a:cxn>
              <a:cxn ang="0">
                <a:pos x="31" y="136"/>
              </a:cxn>
              <a:cxn ang="0">
                <a:pos x="75" y="143"/>
              </a:cxn>
              <a:cxn ang="0">
                <a:pos x="86" y="165"/>
              </a:cxn>
              <a:cxn ang="0">
                <a:pos x="96" y="178"/>
              </a:cxn>
              <a:cxn ang="0">
                <a:pos x="107" y="190"/>
              </a:cxn>
              <a:cxn ang="0">
                <a:pos x="129" y="201"/>
              </a:cxn>
            </a:cxnLst>
            <a:rect l="0" t="0" r="r" b="b"/>
            <a:pathLst>
              <a:path w="361" h="284">
                <a:moveTo>
                  <a:pt x="129" y="201"/>
                </a:moveTo>
                <a:lnTo>
                  <a:pt x="148" y="193"/>
                </a:lnTo>
                <a:lnTo>
                  <a:pt x="157" y="190"/>
                </a:lnTo>
                <a:lnTo>
                  <a:pt x="159" y="205"/>
                </a:lnTo>
                <a:lnTo>
                  <a:pt x="159" y="226"/>
                </a:lnTo>
                <a:lnTo>
                  <a:pt x="165" y="230"/>
                </a:lnTo>
                <a:lnTo>
                  <a:pt x="173" y="232"/>
                </a:lnTo>
                <a:lnTo>
                  <a:pt x="180" y="232"/>
                </a:lnTo>
                <a:lnTo>
                  <a:pt x="186" y="234"/>
                </a:lnTo>
                <a:lnTo>
                  <a:pt x="196" y="239"/>
                </a:lnTo>
                <a:lnTo>
                  <a:pt x="217" y="245"/>
                </a:lnTo>
                <a:lnTo>
                  <a:pt x="224" y="251"/>
                </a:lnTo>
                <a:lnTo>
                  <a:pt x="230" y="259"/>
                </a:lnTo>
                <a:lnTo>
                  <a:pt x="242" y="257"/>
                </a:lnTo>
                <a:lnTo>
                  <a:pt x="251" y="257"/>
                </a:lnTo>
                <a:lnTo>
                  <a:pt x="253" y="270"/>
                </a:lnTo>
                <a:lnTo>
                  <a:pt x="255" y="284"/>
                </a:lnTo>
                <a:lnTo>
                  <a:pt x="274" y="268"/>
                </a:lnTo>
                <a:lnTo>
                  <a:pt x="294" y="253"/>
                </a:lnTo>
                <a:lnTo>
                  <a:pt x="295" y="239"/>
                </a:lnTo>
                <a:lnTo>
                  <a:pt x="297" y="226"/>
                </a:lnTo>
                <a:lnTo>
                  <a:pt x="305" y="214"/>
                </a:lnTo>
                <a:lnTo>
                  <a:pt x="309" y="205"/>
                </a:lnTo>
                <a:lnTo>
                  <a:pt x="311" y="199"/>
                </a:lnTo>
                <a:lnTo>
                  <a:pt x="313" y="193"/>
                </a:lnTo>
                <a:lnTo>
                  <a:pt x="315" y="190"/>
                </a:lnTo>
                <a:lnTo>
                  <a:pt x="318" y="184"/>
                </a:lnTo>
                <a:lnTo>
                  <a:pt x="328" y="178"/>
                </a:lnTo>
                <a:lnTo>
                  <a:pt x="340" y="170"/>
                </a:lnTo>
                <a:lnTo>
                  <a:pt x="345" y="166"/>
                </a:lnTo>
                <a:lnTo>
                  <a:pt x="353" y="163"/>
                </a:lnTo>
                <a:lnTo>
                  <a:pt x="357" y="149"/>
                </a:lnTo>
                <a:lnTo>
                  <a:pt x="361" y="136"/>
                </a:lnTo>
                <a:lnTo>
                  <a:pt x="361" y="136"/>
                </a:lnTo>
                <a:lnTo>
                  <a:pt x="361" y="136"/>
                </a:lnTo>
                <a:lnTo>
                  <a:pt x="355" y="128"/>
                </a:lnTo>
                <a:lnTo>
                  <a:pt x="349" y="124"/>
                </a:lnTo>
                <a:lnTo>
                  <a:pt x="340" y="122"/>
                </a:lnTo>
                <a:lnTo>
                  <a:pt x="328" y="122"/>
                </a:lnTo>
                <a:lnTo>
                  <a:pt x="328" y="122"/>
                </a:lnTo>
                <a:lnTo>
                  <a:pt x="322" y="124"/>
                </a:lnTo>
                <a:lnTo>
                  <a:pt x="317" y="122"/>
                </a:lnTo>
                <a:lnTo>
                  <a:pt x="309" y="107"/>
                </a:lnTo>
                <a:lnTo>
                  <a:pt x="299" y="94"/>
                </a:lnTo>
                <a:lnTo>
                  <a:pt x="286" y="90"/>
                </a:lnTo>
                <a:lnTo>
                  <a:pt x="278" y="92"/>
                </a:lnTo>
                <a:lnTo>
                  <a:pt x="269" y="86"/>
                </a:lnTo>
                <a:lnTo>
                  <a:pt x="265" y="82"/>
                </a:lnTo>
                <a:lnTo>
                  <a:pt x="257" y="82"/>
                </a:lnTo>
                <a:lnTo>
                  <a:pt x="251" y="82"/>
                </a:lnTo>
                <a:lnTo>
                  <a:pt x="249" y="72"/>
                </a:lnTo>
                <a:lnTo>
                  <a:pt x="249" y="65"/>
                </a:lnTo>
                <a:lnTo>
                  <a:pt x="251" y="55"/>
                </a:lnTo>
                <a:lnTo>
                  <a:pt x="253" y="47"/>
                </a:lnTo>
                <a:lnTo>
                  <a:pt x="246" y="46"/>
                </a:lnTo>
                <a:lnTo>
                  <a:pt x="240" y="46"/>
                </a:lnTo>
                <a:lnTo>
                  <a:pt x="226" y="32"/>
                </a:lnTo>
                <a:lnTo>
                  <a:pt x="215" y="24"/>
                </a:lnTo>
                <a:lnTo>
                  <a:pt x="213" y="28"/>
                </a:lnTo>
                <a:lnTo>
                  <a:pt x="215" y="34"/>
                </a:lnTo>
                <a:lnTo>
                  <a:pt x="215" y="38"/>
                </a:lnTo>
                <a:lnTo>
                  <a:pt x="215" y="40"/>
                </a:lnTo>
                <a:lnTo>
                  <a:pt x="213" y="44"/>
                </a:lnTo>
                <a:lnTo>
                  <a:pt x="209" y="46"/>
                </a:lnTo>
                <a:lnTo>
                  <a:pt x="205" y="49"/>
                </a:lnTo>
                <a:lnTo>
                  <a:pt x="200" y="51"/>
                </a:lnTo>
                <a:lnTo>
                  <a:pt x="192" y="53"/>
                </a:lnTo>
                <a:lnTo>
                  <a:pt x="184" y="53"/>
                </a:lnTo>
                <a:lnTo>
                  <a:pt x="173" y="46"/>
                </a:lnTo>
                <a:lnTo>
                  <a:pt x="161" y="36"/>
                </a:lnTo>
                <a:lnTo>
                  <a:pt x="148" y="36"/>
                </a:lnTo>
                <a:lnTo>
                  <a:pt x="132" y="38"/>
                </a:lnTo>
                <a:lnTo>
                  <a:pt x="119" y="30"/>
                </a:lnTo>
                <a:lnTo>
                  <a:pt x="106" y="21"/>
                </a:lnTo>
                <a:lnTo>
                  <a:pt x="92" y="21"/>
                </a:lnTo>
                <a:lnTo>
                  <a:pt x="81" y="15"/>
                </a:lnTo>
                <a:lnTo>
                  <a:pt x="73" y="7"/>
                </a:lnTo>
                <a:lnTo>
                  <a:pt x="65" y="1"/>
                </a:lnTo>
                <a:lnTo>
                  <a:pt x="59" y="0"/>
                </a:lnTo>
                <a:lnTo>
                  <a:pt x="54" y="0"/>
                </a:lnTo>
                <a:lnTo>
                  <a:pt x="44" y="5"/>
                </a:lnTo>
                <a:lnTo>
                  <a:pt x="38" y="11"/>
                </a:lnTo>
                <a:lnTo>
                  <a:pt x="36" y="17"/>
                </a:lnTo>
                <a:lnTo>
                  <a:pt x="36" y="23"/>
                </a:lnTo>
                <a:lnTo>
                  <a:pt x="38" y="30"/>
                </a:lnTo>
                <a:lnTo>
                  <a:pt x="40" y="38"/>
                </a:lnTo>
                <a:lnTo>
                  <a:pt x="40" y="42"/>
                </a:lnTo>
                <a:lnTo>
                  <a:pt x="40" y="46"/>
                </a:lnTo>
                <a:lnTo>
                  <a:pt x="36" y="51"/>
                </a:lnTo>
                <a:lnTo>
                  <a:pt x="33" y="57"/>
                </a:lnTo>
                <a:lnTo>
                  <a:pt x="27" y="63"/>
                </a:lnTo>
                <a:lnTo>
                  <a:pt x="19" y="67"/>
                </a:lnTo>
                <a:lnTo>
                  <a:pt x="10" y="71"/>
                </a:lnTo>
                <a:lnTo>
                  <a:pt x="0" y="74"/>
                </a:lnTo>
                <a:lnTo>
                  <a:pt x="8" y="90"/>
                </a:lnTo>
                <a:lnTo>
                  <a:pt x="13" y="105"/>
                </a:lnTo>
                <a:lnTo>
                  <a:pt x="21" y="120"/>
                </a:lnTo>
                <a:lnTo>
                  <a:pt x="31" y="136"/>
                </a:lnTo>
                <a:lnTo>
                  <a:pt x="61" y="143"/>
                </a:lnTo>
                <a:lnTo>
                  <a:pt x="75" y="143"/>
                </a:lnTo>
                <a:lnTo>
                  <a:pt x="81" y="151"/>
                </a:lnTo>
                <a:lnTo>
                  <a:pt x="86" y="165"/>
                </a:lnTo>
                <a:lnTo>
                  <a:pt x="90" y="170"/>
                </a:lnTo>
                <a:lnTo>
                  <a:pt x="96" y="178"/>
                </a:lnTo>
                <a:lnTo>
                  <a:pt x="102" y="184"/>
                </a:lnTo>
                <a:lnTo>
                  <a:pt x="107" y="190"/>
                </a:lnTo>
                <a:lnTo>
                  <a:pt x="119" y="197"/>
                </a:lnTo>
                <a:lnTo>
                  <a:pt x="129" y="20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5" name="Freeform 88"/>
          <p:cNvSpPr>
            <a:spLocks noChangeAspect="1"/>
          </p:cNvSpPr>
          <p:nvPr/>
        </p:nvSpPr>
        <p:spPr bwMode="auto">
          <a:xfrm>
            <a:off x="857704" y="4812557"/>
            <a:ext cx="217447" cy="229312"/>
          </a:xfrm>
          <a:custGeom>
            <a:avLst/>
            <a:gdLst/>
            <a:ahLst/>
            <a:cxnLst>
              <a:cxn ang="0">
                <a:pos x="176" y="232"/>
              </a:cxn>
              <a:cxn ang="0">
                <a:pos x="191" y="220"/>
              </a:cxn>
              <a:cxn ang="0">
                <a:pos x="205" y="215"/>
              </a:cxn>
              <a:cxn ang="0">
                <a:pos x="211" y="182"/>
              </a:cxn>
              <a:cxn ang="0">
                <a:pos x="216" y="149"/>
              </a:cxn>
              <a:cxn ang="0">
                <a:pos x="224" y="142"/>
              </a:cxn>
              <a:cxn ang="0">
                <a:pos x="220" y="134"/>
              </a:cxn>
              <a:cxn ang="0">
                <a:pos x="201" y="124"/>
              </a:cxn>
              <a:cxn ang="0">
                <a:pos x="180" y="105"/>
              </a:cxn>
              <a:cxn ang="0">
                <a:pos x="172" y="88"/>
              </a:cxn>
              <a:cxn ang="0">
                <a:pos x="167" y="90"/>
              </a:cxn>
              <a:cxn ang="0">
                <a:pos x="161" y="94"/>
              </a:cxn>
              <a:cxn ang="0">
                <a:pos x="147" y="92"/>
              </a:cxn>
              <a:cxn ang="0">
                <a:pos x="138" y="78"/>
              </a:cxn>
              <a:cxn ang="0">
                <a:pos x="136" y="65"/>
              </a:cxn>
              <a:cxn ang="0">
                <a:pos x="132" y="50"/>
              </a:cxn>
              <a:cxn ang="0">
                <a:pos x="111" y="32"/>
              </a:cxn>
              <a:cxn ang="0">
                <a:pos x="90" y="15"/>
              </a:cxn>
              <a:cxn ang="0">
                <a:pos x="78" y="3"/>
              </a:cxn>
              <a:cxn ang="0">
                <a:pos x="61" y="2"/>
              </a:cxn>
              <a:cxn ang="0">
                <a:pos x="55" y="13"/>
              </a:cxn>
              <a:cxn ang="0">
                <a:pos x="57" y="34"/>
              </a:cxn>
              <a:cxn ang="0">
                <a:pos x="53" y="53"/>
              </a:cxn>
              <a:cxn ang="0">
                <a:pos x="46" y="55"/>
              </a:cxn>
              <a:cxn ang="0">
                <a:pos x="42" y="63"/>
              </a:cxn>
              <a:cxn ang="0">
                <a:pos x="40" y="82"/>
              </a:cxn>
              <a:cxn ang="0">
                <a:pos x="40" y="101"/>
              </a:cxn>
              <a:cxn ang="0">
                <a:pos x="15" y="109"/>
              </a:cxn>
              <a:cxn ang="0">
                <a:pos x="0" y="111"/>
              </a:cxn>
              <a:cxn ang="0">
                <a:pos x="5" y="126"/>
              </a:cxn>
              <a:cxn ang="0">
                <a:pos x="17" y="145"/>
              </a:cxn>
              <a:cxn ang="0">
                <a:pos x="36" y="153"/>
              </a:cxn>
              <a:cxn ang="0">
                <a:pos x="48" y="163"/>
              </a:cxn>
              <a:cxn ang="0">
                <a:pos x="59" y="167"/>
              </a:cxn>
              <a:cxn ang="0">
                <a:pos x="73" y="180"/>
              </a:cxn>
              <a:cxn ang="0">
                <a:pos x="90" y="195"/>
              </a:cxn>
              <a:cxn ang="0">
                <a:pos x="111" y="211"/>
              </a:cxn>
              <a:cxn ang="0">
                <a:pos x="134" y="216"/>
              </a:cxn>
              <a:cxn ang="0">
                <a:pos x="155" y="220"/>
              </a:cxn>
              <a:cxn ang="0">
                <a:pos x="165" y="234"/>
              </a:cxn>
            </a:cxnLst>
            <a:rect l="0" t="0" r="r" b="b"/>
            <a:pathLst>
              <a:path w="224" h="243">
                <a:moveTo>
                  <a:pt x="168" y="243"/>
                </a:moveTo>
                <a:lnTo>
                  <a:pt x="176" y="232"/>
                </a:lnTo>
                <a:lnTo>
                  <a:pt x="186" y="220"/>
                </a:lnTo>
                <a:lnTo>
                  <a:pt x="191" y="220"/>
                </a:lnTo>
                <a:lnTo>
                  <a:pt x="199" y="218"/>
                </a:lnTo>
                <a:lnTo>
                  <a:pt x="205" y="215"/>
                </a:lnTo>
                <a:lnTo>
                  <a:pt x="211" y="209"/>
                </a:lnTo>
                <a:lnTo>
                  <a:pt x="211" y="182"/>
                </a:lnTo>
                <a:lnTo>
                  <a:pt x="211" y="155"/>
                </a:lnTo>
                <a:lnTo>
                  <a:pt x="216" y="149"/>
                </a:lnTo>
                <a:lnTo>
                  <a:pt x="224" y="145"/>
                </a:lnTo>
                <a:lnTo>
                  <a:pt x="224" y="142"/>
                </a:lnTo>
                <a:lnTo>
                  <a:pt x="224" y="138"/>
                </a:lnTo>
                <a:lnTo>
                  <a:pt x="220" y="134"/>
                </a:lnTo>
                <a:lnTo>
                  <a:pt x="216" y="128"/>
                </a:lnTo>
                <a:lnTo>
                  <a:pt x="201" y="124"/>
                </a:lnTo>
                <a:lnTo>
                  <a:pt x="186" y="122"/>
                </a:lnTo>
                <a:lnTo>
                  <a:pt x="180" y="105"/>
                </a:lnTo>
                <a:lnTo>
                  <a:pt x="178" y="90"/>
                </a:lnTo>
                <a:lnTo>
                  <a:pt x="172" y="88"/>
                </a:lnTo>
                <a:lnTo>
                  <a:pt x="168" y="88"/>
                </a:lnTo>
                <a:lnTo>
                  <a:pt x="167" y="90"/>
                </a:lnTo>
                <a:lnTo>
                  <a:pt x="165" y="90"/>
                </a:lnTo>
                <a:lnTo>
                  <a:pt x="161" y="94"/>
                </a:lnTo>
                <a:lnTo>
                  <a:pt x="157" y="96"/>
                </a:lnTo>
                <a:lnTo>
                  <a:pt x="147" y="92"/>
                </a:lnTo>
                <a:lnTo>
                  <a:pt x="142" y="86"/>
                </a:lnTo>
                <a:lnTo>
                  <a:pt x="138" y="78"/>
                </a:lnTo>
                <a:lnTo>
                  <a:pt x="136" y="71"/>
                </a:lnTo>
                <a:lnTo>
                  <a:pt x="136" y="65"/>
                </a:lnTo>
                <a:lnTo>
                  <a:pt x="134" y="57"/>
                </a:lnTo>
                <a:lnTo>
                  <a:pt x="132" y="50"/>
                </a:lnTo>
                <a:lnTo>
                  <a:pt x="128" y="44"/>
                </a:lnTo>
                <a:lnTo>
                  <a:pt x="111" y="32"/>
                </a:lnTo>
                <a:lnTo>
                  <a:pt x="94" y="23"/>
                </a:lnTo>
                <a:lnTo>
                  <a:pt x="90" y="15"/>
                </a:lnTo>
                <a:lnTo>
                  <a:pt x="84" y="9"/>
                </a:lnTo>
                <a:lnTo>
                  <a:pt x="78" y="3"/>
                </a:lnTo>
                <a:lnTo>
                  <a:pt x="69" y="0"/>
                </a:lnTo>
                <a:lnTo>
                  <a:pt x="61" y="2"/>
                </a:lnTo>
                <a:lnTo>
                  <a:pt x="57" y="5"/>
                </a:lnTo>
                <a:lnTo>
                  <a:pt x="55" y="13"/>
                </a:lnTo>
                <a:lnTo>
                  <a:pt x="55" y="19"/>
                </a:lnTo>
                <a:lnTo>
                  <a:pt x="57" y="34"/>
                </a:lnTo>
                <a:lnTo>
                  <a:pt x="57" y="50"/>
                </a:lnTo>
                <a:lnTo>
                  <a:pt x="53" y="53"/>
                </a:lnTo>
                <a:lnTo>
                  <a:pt x="48" y="53"/>
                </a:lnTo>
                <a:lnTo>
                  <a:pt x="46" y="55"/>
                </a:lnTo>
                <a:lnTo>
                  <a:pt x="44" y="59"/>
                </a:lnTo>
                <a:lnTo>
                  <a:pt x="42" y="63"/>
                </a:lnTo>
                <a:lnTo>
                  <a:pt x="40" y="73"/>
                </a:lnTo>
                <a:lnTo>
                  <a:pt x="40" y="82"/>
                </a:lnTo>
                <a:lnTo>
                  <a:pt x="42" y="92"/>
                </a:lnTo>
                <a:lnTo>
                  <a:pt x="40" y="101"/>
                </a:lnTo>
                <a:lnTo>
                  <a:pt x="34" y="107"/>
                </a:lnTo>
                <a:lnTo>
                  <a:pt x="15" y="109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26"/>
                </a:lnTo>
                <a:lnTo>
                  <a:pt x="7" y="144"/>
                </a:lnTo>
                <a:lnTo>
                  <a:pt x="17" y="145"/>
                </a:lnTo>
                <a:lnTo>
                  <a:pt x="28" y="147"/>
                </a:lnTo>
                <a:lnTo>
                  <a:pt x="36" y="153"/>
                </a:lnTo>
                <a:lnTo>
                  <a:pt x="44" y="159"/>
                </a:lnTo>
                <a:lnTo>
                  <a:pt x="48" y="163"/>
                </a:lnTo>
                <a:lnTo>
                  <a:pt x="51" y="165"/>
                </a:lnTo>
                <a:lnTo>
                  <a:pt x="59" y="167"/>
                </a:lnTo>
                <a:lnTo>
                  <a:pt x="65" y="167"/>
                </a:lnTo>
                <a:lnTo>
                  <a:pt x="73" y="180"/>
                </a:lnTo>
                <a:lnTo>
                  <a:pt x="80" y="192"/>
                </a:lnTo>
                <a:lnTo>
                  <a:pt x="90" y="195"/>
                </a:lnTo>
                <a:lnTo>
                  <a:pt x="103" y="197"/>
                </a:lnTo>
                <a:lnTo>
                  <a:pt x="111" y="211"/>
                </a:lnTo>
                <a:lnTo>
                  <a:pt x="119" y="220"/>
                </a:lnTo>
                <a:lnTo>
                  <a:pt x="134" y="216"/>
                </a:lnTo>
                <a:lnTo>
                  <a:pt x="149" y="215"/>
                </a:lnTo>
                <a:lnTo>
                  <a:pt x="155" y="220"/>
                </a:lnTo>
                <a:lnTo>
                  <a:pt x="161" y="226"/>
                </a:lnTo>
                <a:lnTo>
                  <a:pt x="165" y="234"/>
                </a:lnTo>
                <a:lnTo>
                  <a:pt x="168" y="243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6" name="Freeform 89"/>
          <p:cNvSpPr>
            <a:spLocks noChangeAspect="1"/>
          </p:cNvSpPr>
          <p:nvPr/>
        </p:nvSpPr>
        <p:spPr bwMode="auto">
          <a:xfrm>
            <a:off x="1008244" y="4921422"/>
            <a:ext cx="229714" cy="160982"/>
          </a:xfrm>
          <a:custGeom>
            <a:avLst/>
            <a:gdLst/>
            <a:ahLst/>
            <a:cxnLst>
              <a:cxn ang="0">
                <a:pos x="131" y="17"/>
              </a:cxn>
              <a:cxn ang="0">
                <a:pos x="127" y="3"/>
              </a:cxn>
              <a:cxn ang="0">
                <a:pos x="116" y="0"/>
              </a:cxn>
              <a:cxn ang="0">
                <a:pos x="108" y="2"/>
              </a:cxn>
              <a:cxn ang="0">
                <a:pos x="98" y="13"/>
              </a:cxn>
              <a:cxn ang="0">
                <a:pos x="87" y="23"/>
              </a:cxn>
              <a:cxn ang="0">
                <a:pos x="64" y="17"/>
              </a:cxn>
              <a:cxn ang="0">
                <a:pos x="56" y="21"/>
              </a:cxn>
              <a:cxn ang="0">
                <a:pos x="48" y="30"/>
              </a:cxn>
              <a:cxn ang="0">
                <a:pos x="43" y="63"/>
              </a:cxn>
              <a:cxn ang="0">
                <a:pos x="37" y="96"/>
              </a:cxn>
              <a:cxn ang="0">
                <a:pos x="23" y="101"/>
              </a:cxn>
              <a:cxn ang="0">
                <a:pos x="8" y="113"/>
              </a:cxn>
              <a:cxn ang="0">
                <a:pos x="2" y="132"/>
              </a:cxn>
              <a:cxn ang="0">
                <a:pos x="10" y="144"/>
              </a:cxn>
              <a:cxn ang="0">
                <a:pos x="25" y="147"/>
              </a:cxn>
              <a:cxn ang="0">
                <a:pos x="41" y="153"/>
              </a:cxn>
              <a:cxn ang="0">
                <a:pos x="56" y="165"/>
              </a:cxn>
              <a:cxn ang="0">
                <a:pos x="66" y="168"/>
              </a:cxn>
              <a:cxn ang="0">
                <a:pos x="71" y="168"/>
              </a:cxn>
              <a:cxn ang="0">
                <a:pos x="75" y="161"/>
              </a:cxn>
              <a:cxn ang="0">
                <a:pos x="79" y="134"/>
              </a:cxn>
              <a:cxn ang="0">
                <a:pos x="91" y="115"/>
              </a:cxn>
              <a:cxn ang="0">
                <a:pos x="100" y="115"/>
              </a:cxn>
              <a:cxn ang="0">
                <a:pos x="108" y="120"/>
              </a:cxn>
              <a:cxn ang="0">
                <a:pos x="125" y="119"/>
              </a:cxn>
              <a:cxn ang="0">
                <a:pos x="144" y="120"/>
              </a:cxn>
              <a:cxn ang="0">
                <a:pos x="173" y="151"/>
              </a:cxn>
              <a:cxn ang="0">
                <a:pos x="192" y="163"/>
              </a:cxn>
              <a:cxn ang="0">
                <a:pos x="200" y="151"/>
              </a:cxn>
              <a:cxn ang="0">
                <a:pos x="217" y="138"/>
              </a:cxn>
              <a:cxn ang="0">
                <a:pos x="231" y="117"/>
              </a:cxn>
              <a:cxn ang="0">
                <a:pos x="231" y="94"/>
              </a:cxn>
              <a:cxn ang="0">
                <a:pos x="215" y="78"/>
              </a:cxn>
              <a:cxn ang="0">
                <a:pos x="192" y="73"/>
              </a:cxn>
              <a:cxn ang="0">
                <a:pos x="183" y="63"/>
              </a:cxn>
              <a:cxn ang="0">
                <a:pos x="175" y="59"/>
              </a:cxn>
              <a:cxn ang="0">
                <a:pos x="164" y="59"/>
              </a:cxn>
              <a:cxn ang="0">
                <a:pos x="158" y="49"/>
              </a:cxn>
              <a:cxn ang="0">
                <a:pos x="144" y="40"/>
              </a:cxn>
              <a:cxn ang="0">
                <a:pos x="135" y="34"/>
              </a:cxn>
              <a:cxn ang="0">
                <a:pos x="133" y="28"/>
              </a:cxn>
            </a:cxnLst>
            <a:rect l="0" t="0" r="r" b="b"/>
            <a:pathLst>
              <a:path w="235" h="172">
                <a:moveTo>
                  <a:pt x="133" y="25"/>
                </a:moveTo>
                <a:lnTo>
                  <a:pt x="131" y="17"/>
                </a:lnTo>
                <a:lnTo>
                  <a:pt x="131" y="11"/>
                </a:lnTo>
                <a:lnTo>
                  <a:pt x="127" y="3"/>
                </a:lnTo>
                <a:lnTo>
                  <a:pt x="123" y="0"/>
                </a:lnTo>
                <a:lnTo>
                  <a:pt x="116" y="0"/>
                </a:lnTo>
                <a:lnTo>
                  <a:pt x="112" y="0"/>
                </a:lnTo>
                <a:lnTo>
                  <a:pt x="108" y="2"/>
                </a:lnTo>
                <a:lnTo>
                  <a:pt x="104" y="5"/>
                </a:lnTo>
                <a:lnTo>
                  <a:pt x="98" y="13"/>
                </a:lnTo>
                <a:lnTo>
                  <a:pt x="94" y="21"/>
                </a:lnTo>
                <a:lnTo>
                  <a:pt x="87" y="23"/>
                </a:lnTo>
                <a:lnTo>
                  <a:pt x="75" y="21"/>
                </a:lnTo>
                <a:lnTo>
                  <a:pt x="64" y="17"/>
                </a:lnTo>
                <a:lnTo>
                  <a:pt x="52" y="13"/>
                </a:lnTo>
                <a:lnTo>
                  <a:pt x="56" y="21"/>
                </a:lnTo>
                <a:lnTo>
                  <a:pt x="56" y="26"/>
                </a:lnTo>
                <a:lnTo>
                  <a:pt x="48" y="30"/>
                </a:lnTo>
                <a:lnTo>
                  <a:pt x="43" y="36"/>
                </a:lnTo>
                <a:lnTo>
                  <a:pt x="43" y="63"/>
                </a:lnTo>
                <a:lnTo>
                  <a:pt x="43" y="90"/>
                </a:lnTo>
                <a:lnTo>
                  <a:pt x="37" y="96"/>
                </a:lnTo>
                <a:lnTo>
                  <a:pt x="31" y="99"/>
                </a:lnTo>
                <a:lnTo>
                  <a:pt x="23" y="101"/>
                </a:lnTo>
                <a:lnTo>
                  <a:pt x="18" y="101"/>
                </a:lnTo>
                <a:lnTo>
                  <a:pt x="8" y="113"/>
                </a:lnTo>
                <a:lnTo>
                  <a:pt x="0" y="124"/>
                </a:lnTo>
                <a:lnTo>
                  <a:pt x="2" y="132"/>
                </a:lnTo>
                <a:lnTo>
                  <a:pt x="6" y="138"/>
                </a:lnTo>
                <a:lnTo>
                  <a:pt x="10" y="144"/>
                </a:lnTo>
                <a:lnTo>
                  <a:pt x="16" y="147"/>
                </a:lnTo>
                <a:lnTo>
                  <a:pt x="25" y="147"/>
                </a:lnTo>
                <a:lnTo>
                  <a:pt x="35" y="147"/>
                </a:lnTo>
                <a:lnTo>
                  <a:pt x="41" y="153"/>
                </a:lnTo>
                <a:lnTo>
                  <a:pt x="46" y="163"/>
                </a:lnTo>
                <a:lnTo>
                  <a:pt x="56" y="165"/>
                </a:lnTo>
                <a:lnTo>
                  <a:pt x="64" y="167"/>
                </a:lnTo>
                <a:lnTo>
                  <a:pt x="66" y="168"/>
                </a:lnTo>
                <a:lnTo>
                  <a:pt x="68" y="172"/>
                </a:lnTo>
                <a:lnTo>
                  <a:pt x="71" y="168"/>
                </a:lnTo>
                <a:lnTo>
                  <a:pt x="75" y="165"/>
                </a:lnTo>
                <a:lnTo>
                  <a:pt x="75" y="161"/>
                </a:lnTo>
                <a:lnTo>
                  <a:pt x="75" y="157"/>
                </a:lnTo>
                <a:lnTo>
                  <a:pt x="79" y="134"/>
                </a:lnTo>
                <a:lnTo>
                  <a:pt x="83" y="117"/>
                </a:lnTo>
                <a:lnTo>
                  <a:pt x="91" y="115"/>
                </a:lnTo>
                <a:lnTo>
                  <a:pt x="96" y="115"/>
                </a:lnTo>
                <a:lnTo>
                  <a:pt x="100" y="115"/>
                </a:lnTo>
                <a:lnTo>
                  <a:pt x="102" y="117"/>
                </a:lnTo>
                <a:lnTo>
                  <a:pt x="108" y="120"/>
                </a:lnTo>
                <a:lnTo>
                  <a:pt x="116" y="122"/>
                </a:lnTo>
                <a:lnTo>
                  <a:pt x="125" y="119"/>
                </a:lnTo>
                <a:lnTo>
                  <a:pt x="135" y="115"/>
                </a:lnTo>
                <a:lnTo>
                  <a:pt x="144" y="120"/>
                </a:lnTo>
                <a:lnTo>
                  <a:pt x="156" y="132"/>
                </a:lnTo>
                <a:lnTo>
                  <a:pt x="173" y="151"/>
                </a:lnTo>
                <a:lnTo>
                  <a:pt x="187" y="165"/>
                </a:lnTo>
                <a:lnTo>
                  <a:pt x="192" y="163"/>
                </a:lnTo>
                <a:lnTo>
                  <a:pt x="198" y="157"/>
                </a:lnTo>
                <a:lnTo>
                  <a:pt x="200" y="151"/>
                </a:lnTo>
                <a:lnTo>
                  <a:pt x="204" y="145"/>
                </a:lnTo>
                <a:lnTo>
                  <a:pt x="217" y="138"/>
                </a:lnTo>
                <a:lnTo>
                  <a:pt x="235" y="124"/>
                </a:lnTo>
                <a:lnTo>
                  <a:pt x="231" y="117"/>
                </a:lnTo>
                <a:lnTo>
                  <a:pt x="229" y="107"/>
                </a:lnTo>
                <a:lnTo>
                  <a:pt x="231" y="94"/>
                </a:lnTo>
                <a:lnTo>
                  <a:pt x="231" y="82"/>
                </a:lnTo>
                <a:lnTo>
                  <a:pt x="215" y="78"/>
                </a:lnTo>
                <a:lnTo>
                  <a:pt x="200" y="78"/>
                </a:lnTo>
                <a:lnTo>
                  <a:pt x="192" y="73"/>
                </a:lnTo>
                <a:lnTo>
                  <a:pt x="187" y="67"/>
                </a:lnTo>
                <a:lnTo>
                  <a:pt x="183" y="63"/>
                </a:lnTo>
                <a:lnTo>
                  <a:pt x="179" y="61"/>
                </a:lnTo>
                <a:lnTo>
                  <a:pt x="175" y="59"/>
                </a:lnTo>
                <a:lnTo>
                  <a:pt x="169" y="61"/>
                </a:lnTo>
                <a:lnTo>
                  <a:pt x="164" y="59"/>
                </a:lnTo>
                <a:lnTo>
                  <a:pt x="162" y="55"/>
                </a:lnTo>
                <a:lnTo>
                  <a:pt x="158" y="49"/>
                </a:lnTo>
                <a:lnTo>
                  <a:pt x="154" y="40"/>
                </a:lnTo>
                <a:lnTo>
                  <a:pt x="144" y="40"/>
                </a:lnTo>
                <a:lnTo>
                  <a:pt x="137" y="36"/>
                </a:lnTo>
                <a:lnTo>
                  <a:pt x="135" y="34"/>
                </a:lnTo>
                <a:lnTo>
                  <a:pt x="133" y="32"/>
                </a:lnTo>
                <a:lnTo>
                  <a:pt x="133" y="28"/>
                </a:lnTo>
                <a:lnTo>
                  <a:pt x="133" y="25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7" name="Freeform 90"/>
          <p:cNvSpPr>
            <a:spLocks noChangeAspect="1"/>
          </p:cNvSpPr>
          <p:nvPr/>
        </p:nvSpPr>
        <p:spPr bwMode="auto">
          <a:xfrm>
            <a:off x="690438" y="4490609"/>
            <a:ext cx="191800" cy="134345"/>
          </a:xfrm>
          <a:custGeom>
            <a:avLst/>
            <a:gdLst/>
            <a:ahLst/>
            <a:cxnLst>
              <a:cxn ang="0">
                <a:pos x="162" y="29"/>
              </a:cxn>
              <a:cxn ang="0">
                <a:pos x="162" y="41"/>
              </a:cxn>
              <a:cxn ang="0">
                <a:pos x="163" y="52"/>
              </a:cxn>
              <a:cxn ang="0">
                <a:pos x="177" y="60"/>
              </a:cxn>
              <a:cxn ang="0">
                <a:pos x="188" y="66"/>
              </a:cxn>
              <a:cxn ang="0">
                <a:pos x="192" y="71"/>
              </a:cxn>
              <a:cxn ang="0">
                <a:pos x="194" y="75"/>
              </a:cxn>
              <a:cxn ang="0">
                <a:pos x="196" y="81"/>
              </a:cxn>
              <a:cxn ang="0">
                <a:pos x="196" y="87"/>
              </a:cxn>
              <a:cxn ang="0">
                <a:pos x="179" y="112"/>
              </a:cxn>
              <a:cxn ang="0">
                <a:pos x="167" y="137"/>
              </a:cxn>
              <a:cxn ang="0">
                <a:pos x="152" y="129"/>
              </a:cxn>
              <a:cxn ang="0">
                <a:pos x="139" y="125"/>
              </a:cxn>
              <a:cxn ang="0">
                <a:pos x="127" y="119"/>
              </a:cxn>
              <a:cxn ang="0">
                <a:pos x="116" y="119"/>
              </a:cxn>
              <a:cxn ang="0">
                <a:pos x="106" y="116"/>
              </a:cxn>
              <a:cxn ang="0">
                <a:pos x="96" y="114"/>
              </a:cxn>
              <a:cxn ang="0">
                <a:pos x="87" y="121"/>
              </a:cxn>
              <a:cxn ang="0">
                <a:pos x="85" y="129"/>
              </a:cxn>
              <a:cxn ang="0">
                <a:pos x="75" y="127"/>
              </a:cxn>
              <a:cxn ang="0">
                <a:pos x="66" y="125"/>
              </a:cxn>
              <a:cxn ang="0">
                <a:pos x="58" y="133"/>
              </a:cxn>
              <a:cxn ang="0">
                <a:pos x="48" y="142"/>
              </a:cxn>
              <a:cxn ang="0">
                <a:pos x="48" y="142"/>
              </a:cxn>
              <a:cxn ang="0">
                <a:pos x="48" y="142"/>
              </a:cxn>
              <a:cxn ang="0">
                <a:pos x="43" y="139"/>
              </a:cxn>
              <a:cxn ang="0">
                <a:pos x="41" y="135"/>
              </a:cxn>
              <a:cxn ang="0">
                <a:pos x="37" y="129"/>
              </a:cxn>
              <a:cxn ang="0">
                <a:pos x="35" y="123"/>
              </a:cxn>
              <a:cxn ang="0">
                <a:pos x="18" y="116"/>
              </a:cxn>
              <a:cxn ang="0">
                <a:pos x="2" y="108"/>
              </a:cxn>
              <a:cxn ang="0">
                <a:pos x="2" y="108"/>
              </a:cxn>
              <a:cxn ang="0">
                <a:pos x="2" y="108"/>
              </a:cxn>
              <a:cxn ang="0">
                <a:pos x="6" y="102"/>
              </a:cxn>
              <a:cxn ang="0">
                <a:pos x="6" y="98"/>
              </a:cxn>
              <a:cxn ang="0">
                <a:pos x="6" y="94"/>
              </a:cxn>
              <a:cxn ang="0">
                <a:pos x="6" y="91"/>
              </a:cxn>
              <a:cxn ang="0">
                <a:pos x="2" y="83"/>
              </a:cxn>
              <a:cxn ang="0">
                <a:pos x="0" y="75"/>
              </a:cxn>
              <a:cxn ang="0">
                <a:pos x="8" y="64"/>
              </a:cxn>
              <a:cxn ang="0">
                <a:pos x="16" y="50"/>
              </a:cxn>
              <a:cxn ang="0">
                <a:pos x="16" y="37"/>
              </a:cxn>
              <a:cxn ang="0">
                <a:pos x="14" y="25"/>
              </a:cxn>
              <a:cxn ang="0">
                <a:pos x="12" y="23"/>
              </a:cxn>
              <a:cxn ang="0">
                <a:pos x="12" y="21"/>
              </a:cxn>
              <a:cxn ang="0">
                <a:pos x="12" y="21"/>
              </a:cxn>
              <a:cxn ang="0">
                <a:pos x="14" y="21"/>
              </a:cxn>
              <a:cxn ang="0">
                <a:pos x="31" y="8"/>
              </a:cxn>
              <a:cxn ang="0">
                <a:pos x="45" y="0"/>
              </a:cxn>
              <a:cxn ang="0">
                <a:pos x="54" y="8"/>
              </a:cxn>
              <a:cxn ang="0">
                <a:pos x="60" y="20"/>
              </a:cxn>
              <a:cxn ang="0">
                <a:pos x="64" y="25"/>
              </a:cxn>
              <a:cxn ang="0">
                <a:pos x="69" y="29"/>
              </a:cxn>
              <a:cxn ang="0">
                <a:pos x="75" y="33"/>
              </a:cxn>
              <a:cxn ang="0">
                <a:pos x="81" y="35"/>
              </a:cxn>
              <a:cxn ang="0">
                <a:pos x="93" y="35"/>
              </a:cxn>
              <a:cxn ang="0">
                <a:pos x="102" y="35"/>
              </a:cxn>
              <a:cxn ang="0">
                <a:pos x="110" y="33"/>
              </a:cxn>
              <a:cxn ang="0">
                <a:pos x="119" y="31"/>
              </a:cxn>
              <a:cxn ang="0">
                <a:pos x="137" y="25"/>
              </a:cxn>
              <a:cxn ang="0">
                <a:pos x="150" y="23"/>
              </a:cxn>
              <a:cxn ang="0">
                <a:pos x="156" y="25"/>
              </a:cxn>
              <a:cxn ang="0">
                <a:pos x="162" y="29"/>
              </a:cxn>
            </a:cxnLst>
            <a:rect l="0" t="0" r="r" b="b"/>
            <a:pathLst>
              <a:path w="196" h="142">
                <a:moveTo>
                  <a:pt x="162" y="29"/>
                </a:moveTo>
                <a:lnTo>
                  <a:pt x="162" y="41"/>
                </a:lnTo>
                <a:lnTo>
                  <a:pt x="163" y="52"/>
                </a:lnTo>
                <a:lnTo>
                  <a:pt x="177" y="60"/>
                </a:lnTo>
                <a:lnTo>
                  <a:pt x="188" y="66"/>
                </a:lnTo>
                <a:lnTo>
                  <a:pt x="192" y="71"/>
                </a:lnTo>
                <a:lnTo>
                  <a:pt x="194" y="75"/>
                </a:lnTo>
                <a:lnTo>
                  <a:pt x="196" y="81"/>
                </a:lnTo>
                <a:lnTo>
                  <a:pt x="196" y="87"/>
                </a:lnTo>
                <a:lnTo>
                  <a:pt x="179" y="112"/>
                </a:lnTo>
                <a:lnTo>
                  <a:pt x="167" y="137"/>
                </a:lnTo>
                <a:lnTo>
                  <a:pt x="152" y="129"/>
                </a:lnTo>
                <a:lnTo>
                  <a:pt x="139" y="125"/>
                </a:lnTo>
                <a:lnTo>
                  <a:pt x="127" y="119"/>
                </a:lnTo>
                <a:lnTo>
                  <a:pt x="116" y="119"/>
                </a:lnTo>
                <a:lnTo>
                  <a:pt x="106" y="116"/>
                </a:lnTo>
                <a:lnTo>
                  <a:pt x="96" y="114"/>
                </a:lnTo>
                <a:lnTo>
                  <a:pt x="87" y="121"/>
                </a:lnTo>
                <a:lnTo>
                  <a:pt x="85" y="129"/>
                </a:lnTo>
                <a:lnTo>
                  <a:pt x="75" y="127"/>
                </a:lnTo>
                <a:lnTo>
                  <a:pt x="66" y="125"/>
                </a:lnTo>
                <a:lnTo>
                  <a:pt x="58" y="133"/>
                </a:lnTo>
                <a:lnTo>
                  <a:pt x="48" y="142"/>
                </a:lnTo>
                <a:lnTo>
                  <a:pt x="48" y="142"/>
                </a:lnTo>
                <a:lnTo>
                  <a:pt x="48" y="142"/>
                </a:lnTo>
                <a:lnTo>
                  <a:pt x="43" y="139"/>
                </a:lnTo>
                <a:lnTo>
                  <a:pt x="41" y="135"/>
                </a:lnTo>
                <a:lnTo>
                  <a:pt x="37" y="129"/>
                </a:lnTo>
                <a:lnTo>
                  <a:pt x="35" y="123"/>
                </a:lnTo>
                <a:lnTo>
                  <a:pt x="18" y="116"/>
                </a:lnTo>
                <a:lnTo>
                  <a:pt x="2" y="108"/>
                </a:lnTo>
                <a:lnTo>
                  <a:pt x="2" y="108"/>
                </a:lnTo>
                <a:lnTo>
                  <a:pt x="2" y="108"/>
                </a:lnTo>
                <a:lnTo>
                  <a:pt x="6" y="102"/>
                </a:lnTo>
                <a:lnTo>
                  <a:pt x="6" y="98"/>
                </a:lnTo>
                <a:lnTo>
                  <a:pt x="6" y="94"/>
                </a:lnTo>
                <a:lnTo>
                  <a:pt x="6" y="91"/>
                </a:lnTo>
                <a:lnTo>
                  <a:pt x="2" y="83"/>
                </a:lnTo>
                <a:lnTo>
                  <a:pt x="0" y="75"/>
                </a:lnTo>
                <a:lnTo>
                  <a:pt x="8" y="64"/>
                </a:lnTo>
                <a:lnTo>
                  <a:pt x="16" y="50"/>
                </a:lnTo>
                <a:lnTo>
                  <a:pt x="16" y="37"/>
                </a:lnTo>
                <a:lnTo>
                  <a:pt x="14" y="25"/>
                </a:lnTo>
                <a:lnTo>
                  <a:pt x="12" y="23"/>
                </a:lnTo>
                <a:lnTo>
                  <a:pt x="12" y="21"/>
                </a:lnTo>
                <a:lnTo>
                  <a:pt x="12" y="21"/>
                </a:lnTo>
                <a:lnTo>
                  <a:pt x="14" y="21"/>
                </a:lnTo>
                <a:lnTo>
                  <a:pt x="31" y="8"/>
                </a:lnTo>
                <a:lnTo>
                  <a:pt x="45" y="0"/>
                </a:lnTo>
                <a:lnTo>
                  <a:pt x="54" y="8"/>
                </a:lnTo>
                <a:lnTo>
                  <a:pt x="60" y="20"/>
                </a:lnTo>
                <a:lnTo>
                  <a:pt x="64" y="25"/>
                </a:lnTo>
                <a:lnTo>
                  <a:pt x="69" y="29"/>
                </a:lnTo>
                <a:lnTo>
                  <a:pt x="75" y="33"/>
                </a:lnTo>
                <a:lnTo>
                  <a:pt x="81" y="35"/>
                </a:lnTo>
                <a:lnTo>
                  <a:pt x="93" y="35"/>
                </a:lnTo>
                <a:lnTo>
                  <a:pt x="102" y="35"/>
                </a:lnTo>
                <a:lnTo>
                  <a:pt x="110" y="33"/>
                </a:lnTo>
                <a:lnTo>
                  <a:pt x="119" y="31"/>
                </a:lnTo>
                <a:lnTo>
                  <a:pt x="137" y="25"/>
                </a:lnTo>
                <a:lnTo>
                  <a:pt x="150" y="23"/>
                </a:lnTo>
                <a:lnTo>
                  <a:pt x="156" y="25"/>
                </a:lnTo>
                <a:lnTo>
                  <a:pt x="162" y="29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8" name="Freeform 91"/>
          <p:cNvSpPr>
            <a:spLocks noChangeAspect="1"/>
          </p:cNvSpPr>
          <p:nvPr/>
        </p:nvSpPr>
        <p:spPr bwMode="auto">
          <a:xfrm>
            <a:off x="736156" y="4589035"/>
            <a:ext cx="143850" cy="151716"/>
          </a:xfrm>
          <a:custGeom>
            <a:avLst/>
            <a:gdLst/>
            <a:ahLst/>
            <a:cxnLst>
              <a:cxn ang="0">
                <a:pos x="28" y="128"/>
              </a:cxn>
              <a:cxn ang="0">
                <a:pos x="28" y="128"/>
              </a:cxn>
              <a:cxn ang="0">
                <a:pos x="28" y="128"/>
              </a:cxn>
              <a:cxn ang="0">
                <a:pos x="32" y="136"/>
              </a:cxn>
              <a:cxn ang="0">
                <a:pos x="38" y="145"/>
              </a:cxn>
              <a:cxn ang="0">
                <a:pos x="44" y="151"/>
              </a:cxn>
              <a:cxn ang="0">
                <a:pos x="48" y="155"/>
              </a:cxn>
              <a:cxn ang="0">
                <a:pos x="53" y="159"/>
              </a:cxn>
              <a:cxn ang="0">
                <a:pos x="57" y="161"/>
              </a:cxn>
              <a:cxn ang="0">
                <a:pos x="72" y="151"/>
              </a:cxn>
              <a:cxn ang="0">
                <a:pos x="103" y="140"/>
              </a:cxn>
              <a:cxn ang="0">
                <a:pos x="109" y="134"/>
              </a:cxn>
              <a:cxn ang="0">
                <a:pos x="115" y="128"/>
              </a:cxn>
              <a:cxn ang="0">
                <a:pos x="126" y="109"/>
              </a:cxn>
              <a:cxn ang="0">
                <a:pos x="134" y="86"/>
              </a:cxn>
              <a:cxn ang="0">
                <a:pos x="140" y="80"/>
              </a:cxn>
              <a:cxn ang="0">
                <a:pos x="145" y="73"/>
              </a:cxn>
              <a:cxn ang="0">
                <a:pos x="147" y="65"/>
              </a:cxn>
              <a:cxn ang="0">
                <a:pos x="149" y="57"/>
              </a:cxn>
              <a:cxn ang="0">
                <a:pos x="143" y="48"/>
              </a:cxn>
              <a:cxn ang="0">
                <a:pos x="138" y="38"/>
              </a:cxn>
              <a:cxn ang="0">
                <a:pos x="130" y="28"/>
              </a:cxn>
              <a:cxn ang="0">
                <a:pos x="122" y="21"/>
              </a:cxn>
              <a:cxn ang="0">
                <a:pos x="122" y="21"/>
              </a:cxn>
              <a:cxn ang="0">
                <a:pos x="122" y="23"/>
              </a:cxn>
              <a:cxn ang="0">
                <a:pos x="107" y="15"/>
              </a:cxn>
              <a:cxn ang="0">
                <a:pos x="94" y="11"/>
              </a:cxn>
              <a:cxn ang="0">
                <a:pos x="82" y="5"/>
              </a:cxn>
              <a:cxn ang="0">
                <a:pos x="71" y="5"/>
              </a:cxn>
              <a:cxn ang="0">
                <a:pos x="61" y="2"/>
              </a:cxn>
              <a:cxn ang="0">
                <a:pos x="51" y="0"/>
              </a:cxn>
              <a:cxn ang="0">
                <a:pos x="42" y="7"/>
              </a:cxn>
              <a:cxn ang="0">
                <a:pos x="40" y="15"/>
              </a:cxn>
              <a:cxn ang="0">
                <a:pos x="30" y="13"/>
              </a:cxn>
              <a:cxn ang="0">
                <a:pos x="21" y="11"/>
              </a:cxn>
              <a:cxn ang="0">
                <a:pos x="13" y="19"/>
              </a:cxn>
              <a:cxn ang="0">
                <a:pos x="3" y="28"/>
              </a:cxn>
              <a:cxn ang="0">
                <a:pos x="1" y="48"/>
              </a:cxn>
              <a:cxn ang="0">
                <a:pos x="0" y="67"/>
              </a:cxn>
              <a:cxn ang="0">
                <a:pos x="3" y="76"/>
              </a:cxn>
              <a:cxn ang="0">
                <a:pos x="7" y="84"/>
              </a:cxn>
              <a:cxn ang="0">
                <a:pos x="13" y="92"/>
              </a:cxn>
              <a:cxn ang="0">
                <a:pos x="21" y="99"/>
              </a:cxn>
              <a:cxn ang="0">
                <a:pos x="24" y="113"/>
              </a:cxn>
              <a:cxn ang="0">
                <a:pos x="28" y="128"/>
              </a:cxn>
            </a:cxnLst>
            <a:rect l="0" t="0" r="r" b="b"/>
            <a:pathLst>
              <a:path w="149" h="161">
                <a:moveTo>
                  <a:pt x="28" y="128"/>
                </a:moveTo>
                <a:lnTo>
                  <a:pt x="28" y="128"/>
                </a:lnTo>
                <a:lnTo>
                  <a:pt x="28" y="128"/>
                </a:lnTo>
                <a:lnTo>
                  <a:pt x="32" y="136"/>
                </a:lnTo>
                <a:lnTo>
                  <a:pt x="38" y="145"/>
                </a:lnTo>
                <a:lnTo>
                  <a:pt x="44" y="151"/>
                </a:lnTo>
                <a:lnTo>
                  <a:pt x="48" y="155"/>
                </a:lnTo>
                <a:lnTo>
                  <a:pt x="53" y="159"/>
                </a:lnTo>
                <a:lnTo>
                  <a:pt x="57" y="161"/>
                </a:lnTo>
                <a:lnTo>
                  <a:pt x="72" y="151"/>
                </a:lnTo>
                <a:lnTo>
                  <a:pt x="103" y="140"/>
                </a:lnTo>
                <a:lnTo>
                  <a:pt x="109" y="134"/>
                </a:lnTo>
                <a:lnTo>
                  <a:pt x="115" y="128"/>
                </a:lnTo>
                <a:lnTo>
                  <a:pt x="126" y="109"/>
                </a:lnTo>
                <a:lnTo>
                  <a:pt x="134" y="86"/>
                </a:lnTo>
                <a:lnTo>
                  <a:pt x="140" y="80"/>
                </a:lnTo>
                <a:lnTo>
                  <a:pt x="145" y="73"/>
                </a:lnTo>
                <a:lnTo>
                  <a:pt x="147" y="65"/>
                </a:lnTo>
                <a:lnTo>
                  <a:pt x="149" y="57"/>
                </a:lnTo>
                <a:lnTo>
                  <a:pt x="143" y="48"/>
                </a:lnTo>
                <a:lnTo>
                  <a:pt x="138" y="38"/>
                </a:lnTo>
                <a:lnTo>
                  <a:pt x="130" y="28"/>
                </a:lnTo>
                <a:lnTo>
                  <a:pt x="122" y="21"/>
                </a:lnTo>
                <a:lnTo>
                  <a:pt x="122" y="21"/>
                </a:lnTo>
                <a:lnTo>
                  <a:pt x="122" y="23"/>
                </a:lnTo>
                <a:lnTo>
                  <a:pt x="107" y="15"/>
                </a:lnTo>
                <a:lnTo>
                  <a:pt x="94" y="11"/>
                </a:lnTo>
                <a:lnTo>
                  <a:pt x="82" y="5"/>
                </a:lnTo>
                <a:lnTo>
                  <a:pt x="71" y="5"/>
                </a:lnTo>
                <a:lnTo>
                  <a:pt x="61" y="2"/>
                </a:lnTo>
                <a:lnTo>
                  <a:pt x="51" y="0"/>
                </a:lnTo>
                <a:lnTo>
                  <a:pt x="42" y="7"/>
                </a:lnTo>
                <a:lnTo>
                  <a:pt x="40" y="15"/>
                </a:lnTo>
                <a:lnTo>
                  <a:pt x="30" y="13"/>
                </a:lnTo>
                <a:lnTo>
                  <a:pt x="21" y="11"/>
                </a:lnTo>
                <a:lnTo>
                  <a:pt x="13" y="19"/>
                </a:lnTo>
                <a:lnTo>
                  <a:pt x="3" y="28"/>
                </a:lnTo>
                <a:lnTo>
                  <a:pt x="1" y="48"/>
                </a:lnTo>
                <a:lnTo>
                  <a:pt x="0" y="67"/>
                </a:lnTo>
                <a:lnTo>
                  <a:pt x="3" y="76"/>
                </a:lnTo>
                <a:lnTo>
                  <a:pt x="7" y="84"/>
                </a:lnTo>
                <a:lnTo>
                  <a:pt x="13" y="92"/>
                </a:lnTo>
                <a:lnTo>
                  <a:pt x="21" y="99"/>
                </a:lnTo>
                <a:lnTo>
                  <a:pt x="24" y="113"/>
                </a:lnTo>
                <a:lnTo>
                  <a:pt x="28" y="128"/>
                </a:ln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19" name="Freeform 92"/>
          <p:cNvSpPr>
            <a:spLocks noChangeAspect="1"/>
          </p:cNvSpPr>
          <p:nvPr/>
        </p:nvSpPr>
        <p:spPr bwMode="auto">
          <a:xfrm>
            <a:off x="932425" y="4774338"/>
            <a:ext cx="202951" cy="178354"/>
          </a:xfrm>
          <a:custGeom>
            <a:avLst/>
            <a:gdLst/>
            <a:ahLst/>
            <a:cxnLst>
              <a:cxn ang="0">
                <a:pos x="2" y="53"/>
              </a:cxn>
              <a:cxn ang="0">
                <a:pos x="6" y="46"/>
              </a:cxn>
              <a:cxn ang="0">
                <a:pos x="21" y="44"/>
              </a:cxn>
              <a:cxn ang="0">
                <a:pos x="33" y="42"/>
              </a:cxn>
              <a:cxn ang="0">
                <a:pos x="40" y="34"/>
              </a:cxn>
              <a:cxn ang="0">
                <a:pos x="54" y="24"/>
              </a:cxn>
              <a:cxn ang="0">
                <a:pos x="65" y="7"/>
              </a:cxn>
              <a:cxn ang="0">
                <a:pos x="79" y="7"/>
              </a:cxn>
              <a:cxn ang="0">
                <a:pos x="100" y="23"/>
              </a:cxn>
              <a:cxn ang="0">
                <a:pos x="113" y="40"/>
              </a:cxn>
              <a:cxn ang="0">
                <a:pos x="113" y="57"/>
              </a:cxn>
              <a:cxn ang="0">
                <a:pos x="117" y="72"/>
              </a:cxn>
              <a:cxn ang="0">
                <a:pos x="117" y="86"/>
              </a:cxn>
              <a:cxn ang="0">
                <a:pos x="131" y="99"/>
              </a:cxn>
              <a:cxn ang="0">
                <a:pos x="152" y="103"/>
              </a:cxn>
              <a:cxn ang="0">
                <a:pos x="169" y="99"/>
              </a:cxn>
              <a:cxn ang="0">
                <a:pos x="182" y="90"/>
              </a:cxn>
              <a:cxn ang="0">
                <a:pos x="192" y="90"/>
              </a:cxn>
              <a:cxn ang="0">
                <a:pos x="194" y="94"/>
              </a:cxn>
              <a:cxn ang="0">
                <a:pos x="190" y="105"/>
              </a:cxn>
              <a:cxn ang="0">
                <a:pos x="194" y="113"/>
              </a:cxn>
              <a:cxn ang="0">
                <a:pos x="203" y="117"/>
              </a:cxn>
              <a:cxn ang="0">
                <a:pos x="209" y="122"/>
              </a:cxn>
              <a:cxn ang="0">
                <a:pos x="205" y="147"/>
              </a:cxn>
              <a:cxn ang="0">
                <a:pos x="192" y="168"/>
              </a:cxn>
              <a:cxn ang="0">
                <a:pos x="184" y="180"/>
              </a:cxn>
              <a:cxn ang="0">
                <a:pos x="173" y="188"/>
              </a:cxn>
              <a:cxn ang="0">
                <a:pos x="150" y="182"/>
              </a:cxn>
              <a:cxn ang="0">
                <a:pos x="136" y="176"/>
              </a:cxn>
              <a:cxn ang="0">
                <a:pos x="119" y="170"/>
              </a:cxn>
              <a:cxn ang="0">
                <a:pos x="98" y="151"/>
              </a:cxn>
              <a:cxn ang="0">
                <a:pos x="90" y="134"/>
              </a:cxn>
              <a:cxn ang="0">
                <a:pos x="85" y="136"/>
              </a:cxn>
              <a:cxn ang="0">
                <a:pos x="79" y="140"/>
              </a:cxn>
              <a:cxn ang="0">
                <a:pos x="65" y="138"/>
              </a:cxn>
              <a:cxn ang="0">
                <a:pos x="56" y="124"/>
              </a:cxn>
              <a:cxn ang="0">
                <a:pos x="54" y="111"/>
              </a:cxn>
              <a:cxn ang="0">
                <a:pos x="50" y="96"/>
              </a:cxn>
              <a:cxn ang="0">
                <a:pos x="29" y="78"/>
              </a:cxn>
              <a:cxn ang="0">
                <a:pos x="6" y="61"/>
              </a:cxn>
            </a:cxnLst>
            <a:rect l="0" t="0" r="r" b="b"/>
            <a:pathLst>
              <a:path w="209" h="188">
                <a:moveTo>
                  <a:pt x="0" y="53"/>
                </a:moveTo>
                <a:lnTo>
                  <a:pt x="2" y="53"/>
                </a:lnTo>
                <a:lnTo>
                  <a:pt x="2" y="51"/>
                </a:lnTo>
                <a:lnTo>
                  <a:pt x="6" y="46"/>
                </a:lnTo>
                <a:lnTo>
                  <a:pt x="12" y="40"/>
                </a:lnTo>
                <a:lnTo>
                  <a:pt x="21" y="44"/>
                </a:lnTo>
                <a:lnTo>
                  <a:pt x="31" y="48"/>
                </a:lnTo>
                <a:lnTo>
                  <a:pt x="33" y="42"/>
                </a:lnTo>
                <a:lnTo>
                  <a:pt x="37" y="36"/>
                </a:lnTo>
                <a:lnTo>
                  <a:pt x="40" y="34"/>
                </a:lnTo>
                <a:lnTo>
                  <a:pt x="46" y="32"/>
                </a:lnTo>
                <a:lnTo>
                  <a:pt x="54" y="24"/>
                </a:lnTo>
                <a:lnTo>
                  <a:pt x="60" y="17"/>
                </a:lnTo>
                <a:lnTo>
                  <a:pt x="65" y="7"/>
                </a:lnTo>
                <a:lnTo>
                  <a:pt x="73" y="0"/>
                </a:lnTo>
                <a:lnTo>
                  <a:pt x="79" y="7"/>
                </a:lnTo>
                <a:lnTo>
                  <a:pt x="83" y="19"/>
                </a:lnTo>
                <a:lnTo>
                  <a:pt x="100" y="23"/>
                </a:lnTo>
                <a:lnTo>
                  <a:pt x="113" y="28"/>
                </a:lnTo>
                <a:lnTo>
                  <a:pt x="113" y="40"/>
                </a:lnTo>
                <a:lnTo>
                  <a:pt x="109" y="53"/>
                </a:lnTo>
                <a:lnTo>
                  <a:pt x="113" y="57"/>
                </a:lnTo>
                <a:lnTo>
                  <a:pt x="117" y="63"/>
                </a:lnTo>
                <a:lnTo>
                  <a:pt x="117" y="72"/>
                </a:lnTo>
                <a:lnTo>
                  <a:pt x="115" y="80"/>
                </a:lnTo>
                <a:lnTo>
                  <a:pt x="117" y="86"/>
                </a:lnTo>
                <a:lnTo>
                  <a:pt x="123" y="94"/>
                </a:lnTo>
                <a:lnTo>
                  <a:pt x="131" y="99"/>
                </a:lnTo>
                <a:lnTo>
                  <a:pt x="140" y="103"/>
                </a:lnTo>
                <a:lnTo>
                  <a:pt x="152" y="103"/>
                </a:lnTo>
                <a:lnTo>
                  <a:pt x="161" y="101"/>
                </a:lnTo>
                <a:lnTo>
                  <a:pt x="169" y="99"/>
                </a:lnTo>
                <a:lnTo>
                  <a:pt x="175" y="96"/>
                </a:lnTo>
                <a:lnTo>
                  <a:pt x="182" y="90"/>
                </a:lnTo>
                <a:lnTo>
                  <a:pt x="190" y="88"/>
                </a:lnTo>
                <a:lnTo>
                  <a:pt x="192" y="90"/>
                </a:lnTo>
                <a:lnTo>
                  <a:pt x="194" y="92"/>
                </a:lnTo>
                <a:lnTo>
                  <a:pt x="194" y="94"/>
                </a:lnTo>
                <a:lnTo>
                  <a:pt x="192" y="97"/>
                </a:lnTo>
                <a:lnTo>
                  <a:pt x="190" y="105"/>
                </a:lnTo>
                <a:lnTo>
                  <a:pt x="190" y="111"/>
                </a:lnTo>
                <a:lnTo>
                  <a:pt x="194" y="113"/>
                </a:lnTo>
                <a:lnTo>
                  <a:pt x="200" y="115"/>
                </a:lnTo>
                <a:lnTo>
                  <a:pt x="203" y="117"/>
                </a:lnTo>
                <a:lnTo>
                  <a:pt x="207" y="119"/>
                </a:lnTo>
                <a:lnTo>
                  <a:pt x="209" y="122"/>
                </a:lnTo>
                <a:lnTo>
                  <a:pt x="209" y="130"/>
                </a:lnTo>
                <a:lnTo>
                  <a:pt x="205" y="147"/>
                </a:lnTo>
                <a:lnTo>
                  <a:pt x="198" y="165"/>
                </a:lnTo>
                <a:lnTo>
                  <a:pt x="192" y="168"/>
                </a:lnTo>
                <a:lnTo>
                  <a:pt x="188" y="174"/>
                </a:lnTo>
                <a:lnTo>
                  <a:pt x="184" y="180"/>
                </a:lnTo>
                <a:lnTo>
                  <a:pt x="180" y="186"/>
                </a:lnTo>
                <a:lnTo>
                  <a:pt x="173" y="188"/>
                </a:lnTo>
                <a:lnTo>
                  <a:pt x="161" y="186"/>
                </a:lnTo>
                <a:lnTo>
                  <a:pt x="150" y="182"/>
                </a:lnTo>
                <a:lnTo>
                  <a:pt x="138" y="178"/>
                </a:lnTo>
                <a:lnTo>
                  <a:pt x="136" y="176"/>
                </a:lnTo>
                <a:lnTo>
                  <a:pt x="134" y="174"/>
                </a:lnTo>
                <a:lnTo>
                  <a:pt x="119" y="170"/>
                </a:lnTo>
                <a:lnTo>
                  <a:pt x="104" y="168"/>
                </a:lnTo>
                <a:lnTo>
                  <a:pt x="98" y="151"/>
                </a:lnTo>
                <a:lnTo>
                  <a:pt x="96" y="136"/>
                </a:lnTo>
                <a:lnTo>
                  <a:pt x="90" y="134"/>
                </a:lnTo>
                <a:lnTo>
                  <a:pt x="86" y="134"/>
                </a:lnTo>
                <a:lnTo>
                  <a:pt x="85" y="136"/>
                </a:lnTo>
                <a:lnTo>
                  <a:pt x="83" y="136"/>
                </a:lnTo>
                <a:lnTo>
                  <a:pt x="79" y="140"/>
                </a:lnTo>
                <a:lnTo>
                  <a:pt x="75" y="142"/>
                </a:lnTo>
                <a:lnTo>
                  <a:pt x="65" y="138"/>
                </a:lnTo>
                <a:lnTo>
                  <a:pt x="60" y="132"/>
                </a:lnTo>
                <a:lnTo>
                  <a:pt x="56" y="124"/>
                </a:lnTo>
                <a:lnTo>
                  <a:pt x="54" y="117"/>
                </a:lnTo>
                <a:lnTo>
                  <a:pt x="54" y="111"/>
                </a:lnTo>
                <a:lnTo>
                  <a:pt x="52" y="103"/>
                </a:lnTo>
                <a:lnTo>
                  <a:pt x="50" y="96"/>
                </a:lnTo>
                <a:lnTo>
                  <a:pt x="46" y="90"/>
                </a:lnTo>
                <a:lnTo>
                  <a:pt x="29" y="78"/>
                </a:lnTo>
                <a:lnTo>
                  <a:pt x="12" y="69"/>
                </a:lnTo>
                <a:lnTo>
                  <a:pt x="6" y="61"/>
                </a:lnTo>
                <a:lnTo>
                  <a:pt x="0" y="53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0" name="Freeform 93"/>
          <p:cNvSpPr>
            <a:spLocks noChangeAspect="1"/>
          </p:cNvSpPr>
          <p:nvPr/>
        </p:nvSpPr>
        <p:spPr bwMode="auto">
          <a:xfrm>
            <a:off x="1182903" y="4777376"/>
            <a:ext cx="170002" cy="142761"/>
          </a:xfrm>
          <a:custGeom>
            <a:avLst/>
            <a:gdLst>
              <a:gd name="T0" fmla="*/ 2147483647 w 175"/>
              <a:gd name="T1" fmla="*/ 2147483647 h 151"/>
              <a:gd name="T2" fmla="*/ 2147483647 w 175"/>
              <a:gd name="T3" fmla="*/ 2147483647 h 151"/>
              <a:gd name="T4" fmla="*/ 2147483647 w 175"/>
              <a:gd name="T5" fmla="*/ 2147483647 h 151"/>
              <a:gd name="T6" fmla="*/ 0 w 175"/>
              <a:gd name="T7" fmla="*/ 2147483647 h 151"/>
              <a:gd name="T8" fmla="*/ 2147483647 w 175"/>
              <a:gd name="T9" fmla="*/ 2147483647 h 151"/>
              <a:gd name="T10" fmla="*/ 2147483647 w 175"/>
              <a:gd name="T11" fmla="*/ 2147483647 h 151"/>
              <a:gd name="T12" fmla="*/ 2147483647 w 175"/>
              <a:gd name="T13" fmla="*/ 2147483647 h 151"/>
              <a:gd name="T14" fmla="*/ 2147483647 w 175"/>
              <a:gd name="T15" fmla="*/ 0 h 151"/>
              <a:gd name="T16" fmla="*/ 2147483647 w 175"/>
              <a:gd name="T17" fmla="*/ 2147483647 h 151"/>
              <a:gd name="T18" fmla="*/ 2147483647 w 175"/>
              <a:gd name="T19" fmla="*/ 2147483647 h 151"/>
              <a:gd name="T20" fmla="*/ 2147483647 w 175"/>
              <a:gd name="T21" fmla="*/ 2147483647 h 151"/>
              <a:gd name="T22" fmla="*/ 2147483647 w 175"/>
              <a:gd name="T23" fmla="*/ 2147483647 h 151"/>
              <a:gd name="T24" fmla="*/ 2147483647 w 175"/>
              <a:gd name="T25" fmla="*/ 2147483647 h 151"/>
              <a:gd name="T26" fmla="*/ 2147483647 w 175"/>
              <a:gd name="T27" fmla="*/ 2147483647 h 151"/>
              <a:gd name="T28" fmla="*/ 2147483647 w 175"/>
              <a:gd name="T29" fmla="*/ 2147483647 h 151"/>
              <a:gd name="T30" fmla="*/ 2147483647 w 175"/>
              <a:gd name="T31" fmla="*/ 2147483647 h 151"/>
              <a:gd name="T32" fmla="*/ 2147483647 w 175"/>
              <a:gd name="T33" fmla="*/ 2147483647 h 151"/>
              <a:gd name="T34" fmla="*/ 2147483647 w 175"/>
              <a:gd name="T35" fmla="*/ 2147483647 h 151"/>
              <a:gd name="T36" fmla="*/ 2147483647 w 175"/>
              <a:gd name="T37" fmla="*/ 2147483647 h 151"/>
              <a:gd name="T38" fmla="*/ 2147483647 w 175"/>
              <a:gd name="T39" fmla="*/ 2147483647 h 151"/>
              <a:gd name="T40" fmla="*/ 2147483647 w 175"/>
              <a:gd name="T41" fmla="*/ 2147483647 h 151"/>
              <a:gd name="T42" fmla="*/ 2147483647 w 175"/>
              <a:gd name="T43" fmla="*/ 2147483647 h 151"/>
              <a:gd name="T44" fmla="*/ 2147483647 w 175"/>
              <a:gd name="T45" fmla="*/ 2147483647 h 151"/>
              <a:gd name="T46" fmla="*/ 2147483647 w 175"/>
              <a:gd name="T47" fmla="*/ 2147483647 h 151"/>
              <a:gd name="T48" fmla="*/ 2147483647 w 175"/>
              <a:gd name="T49" fmla="*/ 2147483647 h 151"/>
              <a:gd name="T50" fmla="*/ 2147483647 w 175"/>
              <a:gd name="T51" fmla="*/ 2147483647 h 151"/>
              <a:gd name="T52" fmla="*/ 2147483647 w 175"/>
              <a:gd name="T53" fmla="*/ 2147483647 h 151"/>
              <a:gd name="T54" fmla="*/ 2147483647 w 175"/>
              <a:gd name="T55" fmla="*/ 2147483647 h 151"/>
              <a:gd name="T56" fmla="*/ 2147483647 w 175"/>
              <a:gd name="T57" fmla="*/ 2147483647 h 151"/>
              <a:gd name="T58" fmla="*/ 2147483647 w 175"/>
              <a:gd name="T59" fmla="*/ 2147483647 h 151"/>
              <a:gd name="T60" fmla="*/ 2147483647 w 175"/>
              <a:gd name="T61" fmla="*/ 2147483647 h 151"/>
              <a:gd name="T62" fmla="*/ 2147483647 w 175"/>
              <a:gd name="T63" fmla="*/ 2147483647 h 151"/>
              <a:gd name="T64" fmla="*/ 2147483647 w 175"/>
              <a:gd name="T65" fmla="*/ 2147483647 h 151"/>
              <a:gd name="T66" fmla="*/ 2147483647 w 175"/>
              <a:gd name="T67" fmla="*/ 2147483647 h 151"/>
              <a:gd name="T68" fmla="*/ 2147483647 w 175"/>
              <a:gd name="T69" fmla="*/ 2147483647 h 151"/>
              <a:gd name="T70" fmla="*/ 2147483647 w 175"/>
              <a:gd name="T71" fmla="*/ 2147483647 h 151"/>
              <a:gd name="T72" fmla="*/ 2147483647 w 175"/>
              <a:gd name="T73" fmla="*/ 2147483647 h 151"/>
              <a:gd name="T74" fmla="*/ 2147483647 w 175"/>
              <a:gd name="T75" fmla="*/ 2147483647 h 151"/>
              <a:gd name="T76" fmla="*/ 2147483647 w 175"/>
              <a:gd name="T77" fmla="*/ 2147483647 h 151"/>
              <a:gd name="T78" fmla="*/ 2147483647 w 175"/>
              <a:gd name="T79" fmla="*/ 2147483647 h 151"/>
              <a:gd name="T80" fmla="*/ 2147483647 w 175"/>
              <a:gd name="T81" fmla="*/ 2147483647 h 151"/>
              <a:gd name="T82" fmla="*/ 2147483647 w 175"/>
              <a:gd name="T83" fmla="*/ 2147483647 h 151"/>
              <a:gd name="T84" fmla="*/ 2147483647 w 175"/>
              <a:gd name="T85" fmla="*/ 2147483647 h 151"/>
              <a:gd name="T86" fmla="*/ 2147483647 w 175"/>
              <a:gd name="T87" fmla="*/ 2147483647 h 151"/>
              <a:gd name="T88" fmla="*/ 2147483647 w 175"/>
              <a:gd name="T89" fmla="*/ 2147483647 h 151"/>
              <a:gd name="T90" fmla="*/ 2147483647 w 175"/>
              <a:gd name="T91" fmla="*/ 2147483647 h 151"/>
              <a:gd name="T92" fmla="*/ 2147483647 w 175"/>
              <a:gd name="T93" fmla="*/ 2147483647 h 151"/>
              <a:gd name="T94" fmla="*/ 2147483647 w 175"/>
              <a:gd name="T95" fmla="*/ 2147483647 h 151"/>
              <a:gd name="T96" fmla="*/ 2147483647 w 175"/>
              <a:gd name="T97" fmla="*/ 2147483647 h 151"/>
              <a:gd name="T98" fmla="*/ 2147483647 w 175"/>
              <a:gd name="T99" fmla="*/ 2147483647 h 151"/>
              <a:gd name="T100" fmla="*/ 2147483647 w 175"/>
              <a:gd name="T101" fmla="*/ 2147483647 h 151"/>
              <a:gd name="T102" fmla="*/ 2147483647 w 175"/>
              <a:gd name="T103" fmla="*/ 2147483647 h 151"/>
              <a:gd name="T104" fmla="*/ 2147483647 w 175"/>
              <a:gd name="T105" fmla="*/ 2147483647 h 151"/>
              <a:gd name="T106" fmla="*/ 2147483647 w 175"/>
              <a:gd name="T107" fmla="*/ 2147483647 h 151"/>
              <a:gd name="T108" fmla="*/ 2147483647 w 175"/>
              <a:gd name="T109" fmla="*/ 2147483647 h 151"/>
              <a:gd name="T110" fmla="*/ 2147483647 w 175"/>
              <a:gd name="T111" fmla="*/ 2147483647 h 151"/>
              <a:gd name="T112" fmla="*/ 2147483647 w 175"/>
              <a:gd name="T113" fmla="*/ 2147483647 h 1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75" h="151">
                <a:moveTo>
                  <a:pt x="4" y="65"/>
                </a:moveTo>
                <a:lnTo>
                  <a:pt x="2" y="48"/>
                </a:lnTo>
                <a:lnTo>
                  <a:pt x="2" y="30"/>
                </a:lnTo>
                <a:lnTo>
                  <a:pt x="0" y="23"/>
                </a:lnTo>
                <a:lnTo>
                  <a:pt x="2" y="15"/>
                </a:lnTo>
                <a:lnTo>
                  <a:pt x="2" y="7"/>
                </a:lnTo>
                <a:lnTo>
                  <a:pt x="6" y="1"/>
                </a:lnTo>
                <a:lnTo>
                  <a:pt x="22" y="0"/>
                </a:lnTo>
                <a:lnTo>
                  <a:pt x="37" y="1"/>
                </a:lnTo>
                <a:lnTo>
                  <a:pt x="47" y="3"/>
                </a:lnTo>
                <a:lnTo>
                  <a:pt x="56" y="9"/>
                </a:lnTo>
                <a:lnTo>
                  <a:pt x="66" y="15"/>
                </a:lnTo>
                <a:lnTo>
                  <a:pt x="75" y="23"/>
                </a:lnTo>
                <a:lnTo>
                  <a:pt x="83" y="34"/>
                </a:lnTo>
                <a:lnTo>
                  <a:pt x="93" y="44"/>
                </a:lnTo>
                <a:lnTo>
                  <a:pt x="100" y="51"/>
                </a:lnTo>
                <a:lnTo>
                  <a:pt x="108" y="57"/>
                </a:lnTo>
                <a:lnTo>
                  <a:pt x="116" y="61"/>
                </a:lnTo>
                <a:lnTo>
                  <a:pt x="123" y="63"/>
                </a:lnTo>
                <a:lnTo>
                  <a:pt x="131" y="63"/>
                </a:lnTo>
                <a:lnTo>
                  <a:pt x="139" y="63"/>
                </a:lnTo>
                <a:lnTo>
                  <a:pt x="146" y="65"/>
                </a:lnTo>
                <a:lnTo>
                  <a:pt x="152" y="69"/>
                </a:lnTo>
                <a:lnTo>
                  <a:pt x="156" y="74"/>
                </a:lnTo>
                <a:lnTo>
                  <a:pt x="160" y="82"/>
                </a:lnTo>
                <a:lnTo>
                  <a:pt x="165" y="76"/>
                </a:lnTo>
                <a:lnTo>
                  <a:pt x="171" y="72"/>
                </a:lnTo>
                <a:lnTo>
                  <a:pt x="171" y="82"/>
                </a:lnTo>
                <a:lnTo>
                  <a:pt x="167" y="94"/>
                </a:lnTo>
                <a:lnTo>
                  <a:pt x="171" y="97"/>
                </a:lnTo>
                <a:lnTo>
                  <a:pt x="175" y="105"/>
                </a:lnTo>
                <a:lnTo>
                  <a:pt x="173" y="120"/>
                </a:lnTo>
                <a:lnTo>
                  <a:pt x="169" y="138"/>
                </a:lnTo>
                <a:lnTo>
                  <a:pt x="165" y="143"/>
                </a:lnTo>
                <a:lnTo>
                  <a:pt x="160" y="147"/>
                </a:lnTo>
                <a:lnTo>
                  <a:pt x="154" y="151"/>
                </a:lnTo>
                <a:lnTo>
                  <a:pt x="146" y="151"/>
                </a:lnTo>
                <a:lnTo>
                  <a:pt x="146" y="143"/>
                </a:lnTo>
                <a:lnTo>
                  <a:pt x="142" y="138"/>
                </a:lnTo>
                <a:lnTo>
                  <a:pt x="135" y="140"/>
                </a:lnTo>
                <a:lnTo>
                  <a:pt x="127" y="140"/>
                </a:lnTo>
                <a:lnTo>
                  <a:pt x="125" y="134"/>
                </a:lnTo>
                <a:lnTo>
                  <a:pt x="125" y="130"/>
                </a:lnTo>
                <a:lnTo>
                  <a:pt x="114" y="130"/>
                </a:lnTo>
                <a:lnTo>
                  <a:pt x="106" y="134"/>
                </a:lnTo>
                <a:lnTo>
                  <a:pt x="102" y="138"/>
                </a:lnTo>
                <a:lnTo>
                  <a:pt x="96" y="142"/>
                </a:lnTo>
                <a:lnTo>
                  <a:pt x="79" y="142"/>
                </a:lnTo>
                <a:lnTo>
                  <a:pt x="62" y="138"/>
                </a:lnTo>
                <a:lnTo>
                  <a:pt x="50" y="115"/>
                </a:lnTo>
                <a:lnTo>
                  <a:pt x="52" y="94"/>
                </a:lnTo>
                <a:lnTo>
                  <a:pt x="52" y="74"/>
                </a:lnTo>
                <a:lnTo>
                  <a:pt x="33" y="69"/>
                </a:lnTo>
                <a:lnTo>
                  <a:pt x="6" y="65"/>
                </a:lnTo>
                <a:lnTo>
                  <a:pt x="4" y="65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21" name="Freeform 94"/>
          <p:cNvSpPr>
            <a:spLocks noChangeAspect="1"/>
          </p:cNvSpPr>
          <p:nvPr/>
        </p:nvSpPr>
        <p:spPr bwMode="auto">
          <a:xfrm>
            <a:off x="1116419" y="4836894"/>
            <a:ext cx="133814" cy="118131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15" y="46"/>
              </a:cxn>
              <a:cxn ang="0">
                <a:pos x="30" y="44"/>
              </a:cxn>
              <a:cxn ang="0">
                <a:pos x="40" y="48"/>
              </a:cxn>
              <a:cxn ang="0">
                <a:pos x="48" y="46"/>
              </a:cxn>
              <a:cxn ang="0">
                <a:pos x="52" y="38"/>
              </a:cxn>
              <a:cxn ang="0">
                <a:pos x="52" y="27"/>
              </a:cxn>
              <a:cxn ang="0">
                <a:pos x="61" y="21"/>
              </a:cxn>
              <a:cxn ang="0">
                <a:pos x="69" y="17"/>
              </a:cxn>
              <a:cxn ang="0">
                <a:pos x="76" y="6"/>
              </a:cxn>
              <a:cxn ang="0">
                <a:pos x="82" y="0"/>
              </a:cxn>
              <a:cxn ang="0">
                <a:pos x="109" y="4"/>
              </a:cxn>
              <a:cxn ang="0">
                <a:pos x="128" y="9"/>
              </a:cxn>
              <a:cxn ang="0">
                <a:pos x="128" y="29"/>
              </a:cxn>
              <a:cxn ang="0">
                <a:pos x="126" y="50"/>
              </a:cxn>
              <a:cxn ang="0">
                <a:pos x="138" y="73"/>
              </a:cxn>
              <a:cxn ang="0">
                <a:pos x="130" y="73"/>
              </a:cxn>
              <a:cxn ang="0">
                <a:pos x="123" y="71"/>
              </a:cxn>
              <a:cxn ang="0">
                <a:pos x="109" y="71"/>
              </a:cxn>
              <a:cxn ang="0">
                <a:pos x="96" y="73"/>
              </a:cxn>
              <a:cxn ang="0">
                <a:pos x="92" y="75"/>
              </a:cxn>
              <a:cxn ang="0">
                <a:pos x="88" y="77"/>
              </a:cxn>
              <a:cxn ang="0">
                <a:pos x="84" y="80"/>
              </a:cxn>
              <a:cxn ang="0">
                <a:pos x="82" y="84"/>
              </a:cxn>
              <a:cxn ang="0">
                <a:pos x="82" y="86"/>
              </a:cxn>
              <a:cxn ang="0">
                <a:pos x="86" y="90"/>
              </a:cxn>
              <a:cxn ang="0">
                <a:pos x="88" y="90"/>
              </a:cxn>
              <a:cxn ang="0">
                <a:pos x="90" y="92"/>
              </a:cxn>
              <a:cxn ang="0">
                <a:pos x="90" y="96"/>
              </a:cxn>
              <a:cxn ang="0">
                <a:pos x="90" y="100"/>
              </a:cxn>
              <a:cxn ang="0">
                <a:pos x="82" y="109"/>
              </a:cxn>
              <a:cxn ang="0">
                <a:pos x="75" y="117"/>
              </a:cxn>
              <a:cxn ang="0">
                <a:pos x="63" y="121"/>
              </a:cxn>
              <a:cxn ang="0">
                <a:pos x="52" y="126"/>
              </a:cxn>
              <a:cxn ang="0">
                <a:pos x="50" y="126"/>
              </a:cxn>
              <a:cxn ang="0">
                <a:pos x="48" y="125"/>
              </a:cxn>
              <a:cxn ang="0">
                <a:pos x="46" y="125"/>
              </a:cxn>
              <a:cxn ang="0">
                <a:pos x="44" y="121"/>
              </a:cxn>
              <a:cxn ang="0">
                <a:pos x="42" y="117"/>
              </a:cxn>
              <a:cxn ang="0">
                <a:pos x="40" y="113"/>
              </a:cxn>
              <a:cxn ang="0">
                <a:pos x="36" y="113"/>
              </a:cxn>
              <a:cxn ang="0">
                <a:pos x="30" y="113"/>
              </a:cxn>
              <a:cxn ang="0">
                <a:pos x="25" y="115"/>
              </a:cxn>
              <a:cxn ang="0">
                <a:pos x="21" y="121"/>
              </a:cxn>
              <a:cxn ang="0">
                <a:pos x="21" y="123"/>
              </a:cxn>
              <a:cxn ang="0">
                <a:pos x="21" y="125"/>
              </a:cxn>
              <a:cxn ang="0">
                <a:pos x="19" y="117"/>
              </a:cxn>
              <a:cxn ang="0">
                <a:pos x="19" y="111"/>
              </a:cxn>
              <a:cxn ang="0">
                <a:pos x="15" y="103"/>
              </a:cxn>
              <a:cxn ang="0">
                <a:pos x="11" y="100"/>
              </a:cxn>
              <a:cxn ang="0">
                <a:pos x="5" y="100"/>
              </a:cxn>
              <a:cxn ang="0">
                <a:pos x="0" y="100"/>
              </a:cxn>
              <a:cxn ang="0">
                <a:pos x="7" y="82"/>
              </a:cxn>
              <a:cxn ang="0">
                <a:pos x="11" y="65"/>
              </a:cxn>
              <a:cxn ang="0">
                <a:pos x="11" y="57"/>
              </a:cxn>
              <a:cxn ang="0">
                <a:pos x="7" y="54"/>
              </a:cxn>
              <a:cxn ang="0">
                <a:pos x="5" y="50"/>
              </a:cxn>
              <a:cxn ang="0">
                <a:pos x="2" y="50"/>
              </a:cxn>
            </a:cxnLst>
            <a:rect l="0" t="0" r="r" b="b"/>
            <a:pathLst>
              <a:path w="138" h="126">
                <a:moveTo>
                  <a:pt x="2" y="50"/>
                </a:moveTo>
                <a:lnTo>
                  <a:pt x="15" y="46"/>
                </a:lnTo>
                <a:lnTo>
                  <a:pt x="30" y="44"/>
                </a:lnTo>
                <a:lnTo>
                  <a:pt x="40" y="48"/>
                </a:lnTo>
                <a:lnTo>
                  <a:pt x="48" y="46"/>
                </a:lnTo>
                <a:lnTo>
                  <a:pt x="52" y="38"/>
                </a:lnTo>
                <a:lnTo>
                  <a:pt x="52" y="27"/>
                </a:lnTo>
                <a:lnTo>
                  <a:pt x="61" y="21"/>
                </a:lnTo>
                <a:lnTo>
                  <a:pt x="69" y="17"/>
                </a:lnTo>
                <a:lnTo>
                  <a:pt x="76" y="6"/>
                </a:lnTo>
                <a:lnTo>
                  <a:pt x="82" y="0"/>
                </a:lnTo>
                <a:lnTo>
                  <a:pt x="109" y="4"/>
                </a:lnTo>
                <a:lnTo>
                  <a:pt x="128" y="9"/>
                </a:lnTo>
                <a:lnTo>
                  <a:pt x="128" y="29"/>
                </a:lnTo>
                <a:lnTo>
                  <a:pt x="126" y="50"/>
                </a:lnTo>
                <a:lnTo>
                  <a:pt x="138" y="73"/>
                </a:lnTo>
                <a:lnTo>
                  <a:pt x="130" y="73"/>
                </a:lnTo>
                <a:lnTo>
                  <a:pt x="123" y="71"/>
                </a:lnTo>
                <a:lnTo>
                  <a:pt x="109" y="71"/>
                </a:lnTo>
                <a:lnTo>
                  <a:pt x="96" y="73"/>
                </a:lnTo>
                <a:lnTo>
                  <a:pt x="92" y="75"/>
                </a:lnTo>
                <a:lnTo>
                  <a:pt x="88" y="77"/>
                </a:lnTo>
                <a:lnTo>
                  <a:pt x="84" y="80"/>
                </a:lnTo>
                <a:lnTo>
                  <a:pt x="82" y="84"/>
                </a:lnTo>
                <a:lnTo>
                  <a:pt x="82" y="86"/>
                </a:lnTo>
                <a:lnTo>
                  <a:pt x="86" y="90"/>
                </a:lnTo>
                <a:lnTo>
                  <a:pt x="88" y="90"/>
                </a:lnTo>
                <a:lnTo>
                  <a:pt x="90" y="92"/>
                </a:lnTo>
                <a:lnTo>
                  <a:pt x="90" y="96"/>
                </a:lnTo>
                <a:lnTo>
                  <a:pt x="90" y="100"/>
                </a:lnTo>
                <a:lnTo>
                  <a:pt x="82" y="109"/>
                </a:lnTo>
                <a:lnTo>
                  <a:pt x="75" y="117"/>
                </a:lnTo>
                <a:lnTo>
                  <a:pt x="63" y="121"/>
                </a:lnTo>
                <a:lnTo>
                  <a:pt x="52" y="126"/>
                </a:lnTo>
                <a:lnTo>
                  <a:pt x="50" y="126"/>
                </a:lnTo>
                <a:lnTo>
                  <a:pt x="48" y="125"/>
                </a:lnTo>
                <a:lnTo>
                  <a:pt x="46" y="125"/>
                </a:lnTo>
                <a:lnTo>
                  <a:pt x="44" y="121"/>
                </a:lnTo>
                <a:lnTo>
                  <a:pt x="42" y="117"/>
                </a:lnTo>
                <a:lnTo>
                  <a:pt x="40" y="113"/>
                </a:lnTo>
                <a:lnTo>
                  <a:pt x="36" y="113"/>
                </a:lnTo>
                <a:lnTo>
                  <a:pt x="30" y="113"/>
                </a:lnTo>
                <a:lnTo>
                  <a:pt x="25" y="115"/>
                </a:lnTo>
                <a:lnTo>
                  <a:pt x="21" y="121"/>
                </a:lnTo>
                <a:lnTo>
                  <a:pt x="21" y="123"/>
                </a:lnTo>
                <a:lnTo>
                  <a:pt x="21" y="125"/>
                </a:lnTo>
                <a:lnTo>
                  <a:pt x="19" y="117"/>
                </a:lnTo>
                <a:lnTo>
                  <a:pt x="19" y="111"/>
                </a:lnTo>
                <a:lnTo>
                  <a:pt x="15" y="103"/>
                </a:lnTo>
                <a:lnTo>
                  <a:pt x="11" y="100"/>
                </a:lnTo>
                <a:lnTo>
                  <a:pt x="5" y="100"/>
                </a:lnTo>
                <a:lnTo>
                  <a:pt x="0" y="100"/>
                </a:lnTo>
                <a:lnTo>
                  <a:pt x="7" y="82"/>
                </a:lnTo>
                <a:lnTo>
                  <a:pt x="11" y="65"/>
                </a:lnTo>
                <a:lnTo>
                  <a:pt x="11" y="57"/>
                </a:lnTo>
                <a:lnTo>
                  <a:pt x="7" y="54"/>
                </a:lnTo>
                <a:lnTo>
                  <a:pt x="5" y="50"/>
                </a:lnTo>
                <a:lnTo>
                  <a:pt x="2" y="5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2" name="Freeform 95"/>
          <p:cNvSpPr>
            <a:spLocks noChangeAspect="1"/>
          </p:cNvSpPr>
          <p:nvPr/>
        </p:nvSpPr>
        <p:spPr bwMode="auto">
          <a:xfrm>
            <a:off x="989293" y="4673579"/>
            <a:ext cx="345686" cy="215414"/>
          </a:xfrm>
          <a:custGeom>
            <a:avLst/>
            <a:gdLst/>
            <a:ahLst/>
            <a:cxnLst>
              <a:cxn ang="0">
                <a:pos x="11" y="71"/>
              </a:cxn>
              <a:cxn ang="0">
                <a:pos x="34" y="66"/>
              </a:cxn>
              <a:cxn ang="0">
                <a:pos x="59" y="66"/>
              </a:cxn>
              <a:cxn ang="0">
                <a:pos x="81" y="69"/>
              </a:cxn>
              <a:cxn ang="0">
                <a:pos x="98" y="73"/>
              </a:cxn>
              <a:cxn ang="0">
                <a:pos x="109" y="71"/>
              </a:cxn>
              <a:cxn ang="0">
                <a:pos x="109" y="60"/>
              </a:cxn>
              <a:cxn ang="0">
                <a:pos x="105" y="43"/>
              </a:cxn>
              <a:cxn ang="0">
                <a:pos x="123" y="33"/>
              </a:cxn>
              <a:cxn ang="0">
                <a:pos x="144" y="23"/>
              </a:cxn>
              <a:cxn ang="0">
                <a:pos x="178" y="12"/>
              </a:cxn>
              <a:cxn ang="0">
                <a:pos x="207" y="4"/>
              </a:cxn>
              <a:cxn ang="0">
                <a:pos x="215" y="10"/>
              </a:cxn>
              <a:cxn ang="0">
                <a:pos x="232" y="21"/>
              </a:cxn>
              <a:cxn ang="0">
                <a:pos x="253" y="21"/>
              </a:cxn>
              <a:cxn ang="0">
                <a:pos x="269" y="16"/>
              </a:cxn>
              <a:cxn ang="0">
                <a:pos x="282" y="14"/>
              </a:cxn>
              <a:cxn ang="0">
                <a:pos x="290" y="18"/>
              </a:cxn>
              <a:cxn ang="0">
                <a:pos x="294" y="27"/>
              </a:cxn>
              <a:cxn ang="0">
                <a:pos x="297" y="39"/>
              </a:cxn>
              <a:cxn ang="0">
                <a:pos x="320" y="46"/>
              </a:cxn>
              <a:cxn ang="0">
                <a:pos x="336" y="54"/>
              </a:cxn>
              <a:cxn ang="0">
                <a:pos x="345" y="75"/>
              </a:cxn>
              <a:cxn ang="0">
                <a:pos x="343" y="108"/>
              </a:cxn>
              <a:cxn ang="0">
                <a:pos x="328" y="115"/>
              </a:cxn>
              <a:cxn ang="0">
                <a:pos x="311" y="108"/>
              </a:cxn>
              <a:cxn ang="0">
                <a:pos x="292" y="115"/>
              </a:cxn>
              <a:cxn ang="0">
                <a:pos x="274" y="137"/>
              </a:cxn>
              <a:cxn ang="0">
                <a:pos x="265" y="129"/>
              </a:cxn>
              <a:cxn ang="0">
                <a:pos x="246" y="117"/>
              </a:cxn>
              <a:cxn ang="0">
                <a:pos x="221" y="114"/>
              </a:cxn>
              <a:cxn ang="0">
                <a:pos x="201" y="121"/>
              </a:cxn>
              <a:cxn ang="0">
                <a:pos x="199" y="137"/>
              </a:cxn>
              <a:cxn ang="0">
                <a:pos x="201" y="162"/>
              </a:cxn>
              <a:cxn ang="0">
                <a:pos x="199" y="186"/>
              </a:cxn>
              <a:cxn ang="0">
                <a:pos x="184" y="200"/>
              </a:cxn>
              <a:cxn ang="0">
                <a:pos x="175" y="217"/>
              </a:cxn>
              <a:cxn ang="0">
                <a:pos x="163" y="227"/>
              </a:cxn>
              <a:cxn ang="0">
                <a:pos x="138" y="225"/>
              </a:cxn>
              <a:cxn ang="0">
                <a:pos x="119" y="227"/>
              </a:cxn>
              <a:cxn ang="0">
                <a:pos x="115" y="219"/>
              </a:cxn>
              <a:cxn ang="0">
                <a:pos x="119" y="208"/>
              </a:cxn>
              <a:cxn ang="0">
                <a:pos x="117" y="204"/>
              </a:cxn>
              <a:cxn ang="0">
                <a:pos x="107" y="204"/>
              </a:cxn>
              <a:cxn ang="0">
                <a:pos x="94" y="213"/>
              </a:cxn>
              <a:cxn ang="0">
                <a:pos x="77" y="217"/>
              </a:cxn>
              <a:cxn ang="0">
                <a:pos x="56" y="213"/>
              </a:cxn>
              <a:cxn ang="0">
                <a:pos x="42" y="200"/>
              </a:cxn>
              <a:cxn ang="0">
                <a:pos x="42" y="186"/>
              </a:cxn>
              <a:cxn ang="0">
                <a:pos x="38" y="171"/>
              </a:cxn>
              <a:cxn ang="0">
                <a:pos x="38" y="154"/>
              </a:cxn>
              <a:cxn ang="0">
                <a:pos x="25" y="137"/>
              </a:cxn>
              <a:cxn ang="0">
                <a:pos x="4" y="123"/>
              </a:cxn>
              <a:cxn ang="0">
                <a:pos x="0" y="114"/>
              </a:cxn>
              <a:cxn ang="0">
                <a:pos x="2" y="106"/>
              </a:cxn>
              <a:cxn ang="0">
                <a:pos x="10" y="96"/>
              </a:cxn>
              <a:cxn ang="0">
                <a:pos x="2" y="87"/>
              </a:cxn>
              <a:cxn ang="0">
                <a:pos x="0" y="73"/>
              </a:cxn>
            </a:cxnLst>
            <a:rect l="0" t="0" r="r" b="b"/>
            <a:pathLst>
              <a:path w="353" h="229">
                <a:moveTo>
                  <a:pt x="0" y="73"/>
                </a:moveTo>
                <a:lnTo>
                  <a:pt x="11" y="71"/>
                </a:lnTo>
                <a:lnTo>
                  <a:pt x="23" y="67"/>
                </a:lnTo>
                <a:lnTo>
                  <a:pt x="34" y="66"/>
                </a:lnTo>
                <a:lnTo>
                  <a:pt x="48" y="66"/>
                </a:lnTo>
                <a:lnTo>
                  <a:pt x="59" y="66"/>
                </a:lnTo>
                <a:lnTo>
                  <a:pt x="69" y="67"/>
                </a:lnTo>
                <a:lnTo>
                  <a:pt x="81" y="69"/>
                </a:lnTo>
                <a:lnTo>
                  <a:pt x="92" y="73"/>
                </a:lnTo>
                <a:lnTo>
                  <a:pt x="98" y="73"/>
                </a:lnTo>
                <a:lnTo>
                  <a:pt x="104" y="73"/>
                </a:lnTo>
                <a:lnTo>
                  <a:pt x="109" y="71"/>
                </a:lnTo>
                <a:lnTo>
                  <a:pt x="113" y="69"/>
                </a:lnTo>
                <a:lnTo>
                  <a:pt x="109" y="60"/>
                </a:lnTo>
                <a:lnTo>
                  <a:pt x="104" y="50"/>
                </a:lnTo>
                <a:lnTo>
                  <a:pt x="105" y="43"/>
                </a:lnTo>
                <a:lnTo>
                  <a:pt x="111" y="33"/>
                </a:lnTo>
                <a:lnTo>
                  <a:pt x="123" y="33"/>
                </a:lnTo>
                <a:lnTo>
                  <a:pt x="132" y="29"/>
                </a:lnTo>
                <a:lnTo>
                  <a:pt x="144" y="23"/>
                </a:lnTo>
                <a:lnTo>
                  <a:pt x="155" y="18"/>
                </a:lnTo>
                <a:lnTo>
                  <a:pt x="178" y="12"/>
                </a:lnTo>
                <a:lnTo>
                  <a:pt x="201" y="6"/>
                </a:lnTo>
                <a:lnTo>
                  <a:pt x="207" y="4"/>
                </a:lnTo>
                <a:lnTo>
                  <a:pt x="211" y="0"/>
                </a:lnTo>
                <a:lnTo>
                  <a:pt x="215" y="10"/>
                </a:lnTo>
                <a:lnTo>
                  <a:pt x="219" y="18"/>
                </a:lnTo>
                <a:lnTo>
                  <a:pt x="232" y="21"/>
                </a:lnTo>
                <a:lnTo>
                  <a:pt x="244" y="21"/>
                </a:lnTo>
                <a:lnTo>
                  <a:pt x="253" y="21"/>
                </a:lnTo>
                <a:lnTo>
                  <a:pt x="261" y="20"/>
                </a:lnTo>
                <a:lnTo>
                  <a:pt x="269" y="16"/>
                </a:lnTo>
                <a:lnTo>
                  <a:pt x="276" y="14"/>
                </a:lnTo>
                <a:lnTo>
                  <a:pt x="282" y="14"/>
                </a:lnTo>
                <a:lnTo>
                  <a:pt x="286" y="16"/>
                </a:lnTo>
                <a:lnTo>
                  <a:pt x="290" y="18"/>
                </a:lnTo>
                <a:lnTo>
                  <a:pt x="292" y="23"/>
                </a:lnTo>
                <a:lnTo>
                  <a:pt x="294" y="27"/>
                </a:lnTo>
                <a:lnTo>
                  <a:pt x="294" y="35"/>
                </a:lnTo>
                <a:lnTo>
                  <a:pt x="297" y="39"/>
                </a:lnTo>
                <a:lnTo>
                  <a:pt x="307" y="43"/>
                </a:lnTo>
                <a:lnTo>
                  <a:pt x="320" y="46"/>
                </a:lnTo>
                <a:lnTo>
                  <a:pt x="338" y="52"/>
                </a:lnTo>
                <a:lnTo>
                  <a:pt x="336" y="54"/>
                </a:lnTo>
                <a:lnTo>
                  <a:pt x="336" y="54"/>
                </a:lnTo>
                <a:lnTo>
                  <a:pt x="345" y="75"/>
                </a:lnTo>
                <a:lnTo>
                  <a:pt x="353" y="106"/>
                </a:lnTo>
                <a:lnTo>
                  <a:pt x="343" y="108"/>
                </a:lnTo>
                <a:lnTo>
                  <a:pt x="334" y="110"/>
                </a:lnTo>
                <a:lnTo>
                  <a:pt x="328" y="115"/>
                </a:lnTo>
                <a:lnTo>
                  <a:pt x="322" y="117"/>
                </a:lnTo>
                <a:lnTo>
                  <a:pt x="311" y="108"/>
                </a:lnTo>
                <a:lnTo>
                  <a:pt x="301" y="102"/>
                </a:lnTo>
                <a:lnTo>
                  <a:pt x="292" y="115"/>
                </a:lnTo>
                <a:lnTo>
                  <a:pt x="274" y="137"/>
                </a:lnTo>
                <a:lnTo>
                  <a:pt x="274" y="137"/>
                </a:lnTo>
                <a:lnTo>
                  <a:pt x="274" y="137"/>
                </a:lnTo>
                <a:lnTo>
                  <a:pt x="265" y="129"/>
                </a:lnTo>
                <a:lnTo>
                  <a:pt x="255" y="123"/>
                </a:lnTo>
                <a:lnTo>
                  <a:pt x="246" y="117"/>
                </a:lnTo>
                <a:lnTo>
                  <a:pt x="236" y="115"/>
                </a:lnTo>
                <a:lnTo>
                  <a:pt x="221" y="114"/>
                </a:lnTo>
                <a:lnTo>
                  <a:pt x="205" y="115"/>
                </a:lnTo>
                <a:lnTo>
                  <a:pt x="201" y="121"/>
                </a:lnTo>
                <a:lnTo>
                  <a:pt x="201" y="129"/>
                </a:lnTo>
                <a:lnTo>
                  <a:pt x="199" y="137"/>
                </a:lnTo>
                <a:lnTo>
                  <a:pt x="201" y="144"/>
                </a:lnTo>
                <a:lnTo>
                  <a:pt x="201" y="162"/>
                </a:lnTo>
                <a:lnTo>
                  <a:pt x="203" y="179"/>
                </a:lnTo>
                <a:lnTo>
                  <a:pt x="199" y="186"/>
                </a:lnTo>
                <a:lnTo>
                  <a:pt x="192" y="196"/>
                </a:lnTo>
                <a:lnTo>
                  <a:pt x="184" y="200"/>
                </a:lnTo>
                <a:lnTo>
                  <a:pt x="175" y="206"/>
                </a:lnTo>
                <a:lnTo>
                  <a:pt x="175" y="217"/>
                </a:lnTo>
                <a:lnTo>
                  <a:pt x="171" y="225"/>
                </a:lnTo>
                <a:lnTo>
                  <a:pt x="163" y="227"/>
                </a:lnTo>
                <a:lnTo>
                  <a:pt x="153" y="223"/>
                </a:lnTo>
                <a:lnTo>
                  <a:pt x="138" y="225"/>
                </a:lnTo>
                <a:lnTo>
                  <a:pt x="125" y="229"/>
                </a:lnTo>
                <a:lnTo>
                  <a:pt x="119" y="227"/>
                </a:lnTo>
                <a:lnTo>
                  <a:pt x="115" y="225"/>
                </a:lnTo>
                <a:lnTo>
                  <a:pt x="115" y="219"/>
                </a:lnTo>
                <a:lnTo>
                  <a:pt x="117" y="211"/>
                </a:lnTo>
                <a:lnTo>
                  <a:pt x="119" y="208"/>
                </a:lnTo>
                <a:lnTo>
                  <a:pt x="119" y="206"/>
                </a:lnTo>
                <a:lnTo>
                  <a:pt x="117" y="204"/>
                </a:lnTo>
                <a:lnTo>
                  <a:pt x="115" y="202"/>
                </a:lnTo>
                <a:lnTo>
                  <a:pt x="107" y="204"/>
                </a:lnTo>
                <a:lnTo>
                  <a:pt x="100" y="210"/>
                </a:lnTo>
                <a:lnTo>
                  <a:pt x="94" y="213"/>
                </a:lnTo>
                <a:lnTo>
                  <a:pt x="86" y="215"/>
                </a:lnTo>
                <a:lnTo>
                  <a:pt x="77" y="217"/>
                </a:lnTo>
                <a:lnTo>
                  <a:pt x="65" y="217"/>
                </a:lnTo>
                <a:lnTo>
                  <a:pt x="56" y="213"/>
                </a:lnTo>
                <a:lnTo>
                  <a:pt x="48" y="208"/>
                </a:lnTo>
                <a:lnTo>
                  <a:pt x="42" y="200"/>
                </a:lnTo>
                <a:lnTo>
                  <a:pt x="40" y="194"/>
                </a:lnTo>
                <a:lnTo>
                  <a:pt x="42" y="186"/>
                </a:lnTo>
                <a:lnTo>
                  <a:pt x="42" y="177"/>
                </a:lnTo>
                <a:lnTo>
                  <a:pt x="38" y="171"/>
                </a:lnTo>
                <a:lnTo>
                  <a:pt x="34" y="167"/>
                </a:lnTo>
                <a:lnTo>
                  <a:pt x="38" y="154"/>
                </a:lnTo>
                <a:lnTo>
                  <a:pt x="38" y="142"/>
                </a:lnTo>
                <a:lnTo>
                  <a:pt x="25" y="137"/>
                </a:lnTo>
                <a:lnTo>
                  <a:pt x="8" y="133"/>
                </a:lnTo>
                <a:lnTo>
                  <a:pt x="4" y="123"/>
                </a:lnTo>
                <a:lnTo>
                  <a:pt x="0" y="114"/>
                </a:lnTo>
                <a:lnTo>
                  <a:pt x="0" y="114"/>
                </a:lnTo>
                <a:lnTo>
                  <a:pt x="0" y="110"/>
                </a:lnTo>
                <a:lnTo>
                  <a:pt x="2" y="106"/>
                </a:lnTo>
                <a:lnTo>
                  <a:pt x="6" y="102"/>
                </a:lnTo>
                <a:lnTo>
                  <a:pt x="10" y="96"/>
                </a:lnTo>
                <a:lnTo>
                  <a:pt x="8" y="92"/>
                </a:lnTo>
                <a:lnTo>
                  <a:pt x="2" y="87"/>
                </a:lnTo>
                <a:lnTo>
                  <a:pt x="0" y="81"/>
                </a:lnTo>
                <a:lnTo>
                  <a:pt x="0" y="73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3" name="Freeform 96"/>
          <p:cNvSpPr>
            <a:spLocks noChangeAspect="1"/>
          </p:cNvSpPr>
          <p:nvPr/>
        </p:nvSpPr>
        <p:spPr bwMode="auto">
          <a:xfrm>
            <a:off x="822030" y="4656208"/>
            <a:ext cx="200721" cy="178354"/>
          </a:xfrm>
          <a:custGeom>
            <a:avLst/>
            <a:gdLst/>
            <a:ahLst/>
            <a:cxnLst>
              <a:cxn ang="0">
                <a:pos x="42" y="18"/>
              </a:cxn>
              <a:cxn ang="0">
                <a:pos x="60" y="10"/>
              </a:cxn>
              <a:cxn ang="0">
                <a:pos x="73" y="0"/>
              </a:cxn>
              <a:cxn ang="0">
                <a:pos x="81" y="6"/>
              </a:cxn>
              <a:cxn ang="0">
                <a:pos x="90" y="14"/>
              </a:cxn>
              <a:cxn ang="0">
                <a:pos x="106" y="19"/>
              </a:cxn>
              <a:cxn ang="0">
                <a:pos x="131" y="16"/>
              </a:cxn>
              <a:cxn ang="0">
                <a:pos x="148" y="14"/>
              </a:cxn>
              <a:cxn ang="0">
                <a:pos x="163" y="23"/>
              </a:cxn>
              <a:cxn ang="0">
                <a:pos x="171" y="41"/>
              </a:cxn>
              <a:cxn ang="0">
                <a:pos x="183" y="67"/>
              </a:cxn>
              <a:cxn ang="0">
                <a:pos x="196" y="96"/>
              </a:cxn>
              <a:cxn ang="0">
                <a:pos x="204" y="115"/>
              </a:cxn>
              <a:cxn ang="0">
                <a:pos x="202" y="125"/>
              </a:cxn>
              <a:cxn ang="0">
                <a:pos x="196" y="133"/>
              </a:cxn>
              <a:cxn ang="0">
                <a:pos x="196" y="137"/>
              </a:cxn>
              <a:cxn ang="0">
                <a:pos x="186" y="144"/>
              </a:cxn>
              <a:cxn ang="0">
                <a:pos x="175" y="161"/>
              </a:cxn>
              <a:cxn ang="0">
                <a:pos x="161" y="171"/>
              </a:cxn>
              <a:cxn ang="0">
                <a:pos x="154" y="179"/>
              </a:cxn>
              <a:cxn ang="0">
                <a:pos x="142" y="181"/>
              </a:cxn>
              <a:cxn ang="0">
                <a:pos x="127" y="183"/>
              </a:cxn>
              <a:cxn ang="0">
                <a:pos x="123" y="190"/>
              </a:cxn>
              <a:cxn ang="0">
                <a:pos x="115" y="186"/>
              </a:cxn>
              <a:cxn ang="0">
                <a:pos x="108" y="183"/>
              </a:cxn>
              <a:cxn ang="0">
                <a:pos x="100" y="167"/>
              </a:cxn>
              <a:cxn ang="0">
                <a:pos x="87" y="156"/>
              </a:cxn>
              <a:cxn ang="0">
                <a:pos x="75" y="158"/>
              </a:cxn>
              <a:cxn ang="0">
                <a:pos x="65" y="163"/>
              </a:cxn>
              <a:cxn ang="0">
                <a:pos x="58" y="146"/>
              </a:cxn>
              <a:cxn ang="0">
                <a:pos x="52" y="131"/>
              </a:cxn>
              <a:cxn ang="0">
                <a:pos x="42" y="131"/>
              </a:cxn>
              <a:cxn ang="0">
                <a:pos x="31" y="131"/>
              </a:cxn>
              <a:cxn ang="0">
                <a:pos x="25" y="123"/>
              </a:cxn>
              <a:cxn ang="0">
                <a:pos x="25" y="112"/>
              </a:cxn>
              <a:cxn ang="0">
                <a:pos x="25" y="106"/>
              </a:cxn>
              <a:cxn ang="0">
                <a:pos x="12" y="96"/>
              </a:cxn>
              <a:cxn ang="0">
                <a:pos x="2" y="83"/>
              </a:cxn>
              <a:cxn ang="0">
                <a:pos x="2" y="62"/>
              </a:cxn>
              <a:cxn ang="0">
                <a:pos x="2" y="62"/>
              </a:cxn>
              <a:cxn ang="0">
                <a:pos x="14" y="50"/>
              </a:cxn>
              <a:cxn ang="0">
                <a:pos x="33" y="10"/>
              </a:cxn>
            </a:cxnLst>
            <a:rect l="0" t="0" r="r" b="b"/>
            <a:pathLst>
              <a:path w="206" h="190">
                <a:moveTo>
                  <a:pt x="33" y="10"/>
                </a:moveTo>
                <a:lnTo>
                  <a:pt x="42" y="18"/>
                </a:lnTo>
                <a:lnTo>
                  <a:pt x="54" y="19"/>
                </a:lnTo>
                <a:lnTo>
                  <a:pt x="60" y="10"/>
                </a:lnTo>
                <a:lnTo>
                  <a:pt x="67" y="0"/>
                </a:lnTo>
                <a:lnTo>
                  <a:pt x="73" y="0"/>
                </a:lnTo>
                <a:lnTo>
                  <a:pt x="77" y="2"/>
                </a:lnTo>
                <a:lnTo>
                  <a:pt x="81" y="6"/>
                </a:lnTo>
                <a:lnTo>
                  <a:pt x="87" y="10"/>
                </a:lnTo>
                <a:lnTo>
                  <a:pt x="90" y="14"/>
                </a:lnTo>
                <a:lnTo>
                  <a:pt x="98" y="16"/>
                </a:lnTo>
                <a:lnTo>
                  <a:pt x="106" y="19"/>
                </a:lnTo>
                <a:lnTo>
                  <a:pt x="119" y="19"/>
                </a:lnTo>
                <a:lnTo>
                  <a:pt x="131" y="16"/>
                </a:lnTo>
                <a:lnTo>
                  <a:pt x="140" y="12"/>
                </a:lnTo>
                <a:lnTo>
                  <a:pt x="148" y="14"/>
                </a:lnTo>
                <a:lnTo>
                  <a:pt x="156" y="18"/>
                </a:lnTo>
                <a:lnTo>
                  <a:pt x="163" y="23"/>
                </a:lnTo>
                <a:lnTo>
                  <a:pt x="169" y="31"/>
                </a:lnTo>
                <a:lnTo>
                  <a:pt x="171" y="41"/>
                </a:lnTo>
                <a:lnTo>
                  <a:pt x="173" y="52"/>
                </a:lnTo>
                <a:lnTo>
                  <a:pt x="183" y="67"/>
                </a:lnTo>
                <a:lnTo>
                  <a:pt x="192" y="83"/>
                </a:lnTo>
                <a:lnTo>
                  <a:pt x="196" y="96"/>
                </a:lnTo>
                <a:lnTo>
                  <a:pt x="198" y="110"/>
                </a:lnTo>
                <a:lnTo>
                  <a:pt x="204" y="115"/>
                </a:lnTo>
                <a:lnTo>
                  <a:pt x="206" y="119"/>
                </a:lnTo>
                <a:lnTo>
                  <a:pt x="202" y="125"/>
                </a:lnTo>
                <a:lnTo>
                  <a:pt x="198" y="129"/>
                </a:lnTo>
                <a:lnTo>
                  <a:pt x="196" y="133"/>
                </a:lnTo>
                <a:lnTo>
                  <a:pt x="196" y="137"/>
                </a:lnTo>
                <a:lnTo>
                  <a:pt x="196" y="137"/>
                </a:lnTo>
                <a:lnTo>
                  <a:pt x="194" y="137"/>
                </a:lnTo>
                <a:lnTo>
                  <a:pt x="186" y="144"/>
                </a:lnTo>
                <a:lnTo>
                  <a:pt x="181" y="154"/>
                </a:lnTo>
                <a:lnTo>
                  <a:pt x="175" y="161"/>
                </a:lnTo>
                <a:lnTo>
                  <a:pt x="167" y="169"/>
                </a:lnTo>
                <a:lnTo>
                  <a:pt x="161" y="171"/>
                </a:lnTo>
                <a:lnTo>
                  <a:pt x="158" y="173"/>
                </a:lnTo>
                <a:lnTo>
                  <a:pt x="154" y="179"/>
                </a:lnTo>
                <a:lnTo>
                  <a:pt x="152" y="185"/>
                </a:lnTo>
                <a:lnTo>
                  <a:pt x="142" y="181"/>
                </a:lnTo>
                <a:lnTo>
                  <a:pt x="133" y="177"/>
                </a:lnTo>
                <a:lnTo>
                  <a:pt x="127" y="183"/>
                </a:lnTo>
                <a:lnTo>
                  <a:pt x="123" y="188"/>
                </a:lnTo>
                <a:lnTo>
                  <a:pt x="123" y="190"/>
                </a:lnTo>
                <a:lnTo>
                  <a:pt x="121" y="190"/>
                </a:lnTo>
                <a:lnTo>
                  <a:pt x="115" y="186"/>
                </a:lnTo>
                <a:lnTo>
                  <a:pt x="108" y="183"/>
                </a:lnTo>
                <a:lnTo>
                  <a:pt x="108" y="183"/>
                </a:lnTo>
                <a:lnTo>
                  <a:pt x="108" y="183"/>
                </a:lnTo>
                <a:lnTo>
                  <a:pt x="100" y="167"/>
                </a:lnTo>
                <a:lnTo>
                  <a:pt x="94" y="158"/>
                </a:lnTo>
                <a:lnTo>
                  <a:pt x="87" y="156"/>
                </a:lnTo>
                <a:lnTo>
                  <a:pt x="81" y="156"/>
                </a:lnTo>
                <a:lnTo>
                  <a:pt x="75" y="158"/>
                </a:lnTo>
                <a:lnTo>
                  <a:pt x="69" y="161"/>
                </a:lnTo>
                <a:lnTo>
                  <a:pt x="65" y="163"/>
                </a:lnTo>
                <a:lnTo>
                  <a:pt x="60" y="161"/>
                </a:lnTo>
                <a:lnTo>
                  <a:pt x="58" y="146"/>
                </a:lnTo>
                <a:lnTo>
                  <a:pt x="56" y="133"/>
                </a:lnTo>
                <a:lnTo>
                  <a:pt x="52" y="131"/>
                </a:lnTo>
                <a:lnTo>
                  <a:pt x="48" y="131"/>
                </a:lnTo>
                <a:lnTo>
                  <a:pt x="42" y="131"/>
                </a:lnTo>
                <a:lnTo>
                  <a:pt x="37" y="133"/>
                </a:lnTo>
                <a:lnTo>
                  <a:pt x="31" y="131"/>
                </a:lnTo>
                <a:lnTo>
                  <a:pt x="27" y="129"/>
                </a:lnTo>
                <a:lnTo>
                  <a:pt x="25" y="123"/>
                </a:lnTo>
                <a:lnTo>
                  <a:pt x="25" y="112"/>
                </a:lnTo>
                <a:lnTo>
                  <a:pt x="25" y="112"/>
                </a:lnTo>
                <a:lnTo>
                  <a:pt x="25" y="112"/>
                </a:lnTo>
                <a:lnTo>
                  <a:pt x="25" y="106"/>
                </a:lnTo>
                <a:lnTo>
                  <a:pt x="23" y="102"/>
                </a:lnTo>
                <a:lnTo>
                  <a:pt x="12" y="96"/>
                </a:lnTo>
                <a:lnTo>
                  <a:pt x="0" y="94"/>
                </a:lnTo>
                <a:lnTo>
                  <a:pt x="2" y="83"/>
                </a:lnTo>
                <a:lnTo>
                  <a:pt x="2" y="62"/>
                </a:lnTo>
                <a:lnTo>
                  <a:pt x="2" y="62"/>
                </a:lnTo>
                <a:lnTo>
                  <a:pt x="2" y="62"/>
                </a:lnTo>
                <a:lnTo>
                  <a:pt x="2" y="62"/>
                </a:lnTo>
                <a:lnTo>
                  <a:pt x="8" y="56"/>
                </a:lnTo>
                <a:lnTo>
                  <a:pt x="14" y="50"/>
                </a:lnTo>
                <a:lnTo>
                  <a:pt x="25" y="31"/>
                </a:lnTo>
                <a:lnTo>
                  <a:pt x="33" y="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4" name="Freeform 97"/>
          <p:cNvSpPr>
            <a:spLocks noChangeAspect="1"/>
          </p:cNvSpPr>
          <p:nvPr/>
        </p:nvSpPr>
        <p:spPr bwMode="auto">
          <a:xfrm>
            <a:off x="990403" y="4416487"/>
            <a:ext cx="201836" cy="186461"/>
          </a:xfrm>
          <a:custGeom>
            <a:avLst/>
            <a:gdLst/>
            <a:ahLst/>
            <a:cxnLst>
              <a:cxn ang="0">
                <a:pos x="0" y="151"/>
              </a:cxn>
              <a:cxn ang="0">
                <a:pos x="2" y="165"/>
              </a:cxn>
              <a:cxn ang="0">
                <a:pos x="12" y="176"/>
              </a:cxn>
              <a:cxn ang="0">
                <a:pos x="31" y="188"/>
              </a:cxn>
              <a:cxn ang="0">
                <a:pos x="44" y="194"/>
              </a:cxn>
              <a:cxn ang="0">
                <a:pos x="56" y="186"/>
              </a:cxn>
              <a:cxn ang="0">
                <a:pos x="69" y="184"/>
              </a:cxn>
              <a:cxn ang="0">
                <a:pos x="89" y="188"/>
              </a:cxn>
              <a:cxn ang="0">
                <a:pos x="114" y="194"/>
              </a:cxn>
              <a:cxn ang="0">
                <a:pos x="138" y="188"/>
              </a:cxn>
              <a:cxn ang="0">
                <a:pos x="156" y="172"/>
              </a:cxn>
              <a:cxn ang="0">
                <a:pos x="169" y="163"/>
              </a:cxn>
              <a:cxn ang="0">
                <a:pos x="185" y="155"/>
              </a:cxn>
              <a:cxn ang="0">
                <a:pos x="198" y="148"/>
              </a:cxn>
              <a:cxn ang="0">
                <a:pos x="200" y="136"/>
              </a:cxn>
              <a:cxn ang="0">
                <a:pos x="194" y="126"/>
              </a:cxn>
              <a:cxn ang="0">
                <a:pos x="190" y="109"/>
              </a:cxn>
              <a:cxn ang="0">
                <a:pos x="192" y="86"/>
              </a:cxn>
              <a:cxn ang="0">
                <a:pos x="192" y="65"/>
              </a:cxn>
              <a:cxn ang="0">
                <a:pos x="177" y="59"/>
              </a:cxn>
              <a:cxn ang="0">
                <a:pos x="150" y="50"/>
              </a:cxn>
              <a:cxn ang="0">
                <a:pos x="127" y="34"/>
              </a:cxn>
              <a:cxn ang="0">
                <a:pos x="112" y="15"/>
              </a:cxn>
              <a:cxn ang="0">
                <a:pos x="106" y="13"/>
              </a:cxn>
              <a:cxn ang="0">
                <a:pos x="94" y="30"/>
              </a:cxn>
              <a:cxn ang="0">
                <a:pos x="77" y="42"/>
              </a:cxn>
              <a:cxn ang="0">
                <a:pos x="64" y="54"/>
              </a:cxn>
              <a:cxn ang="0">
                <a:pos x="60" y="63"/>
              </a:cxn>
              <a:cxn ang="0">
                <a:pos x="54" y="78"/>
              </a:cxn>
              <a:cxn ang="0">
                <a:pos x="44" y="103"/>
              </a:cxn>
              <a:cxn ang="0">
                <a:pos x="23" y="132"/>
              </a:cxn>
              <a:cxn ang="0">
                <a:pos x="2" y="146"/>
              </a:cxn>
            </a:cxnLst>
            <a:rect l="0" t="0" r="r" b="b"/>
            <a:pathLst>
              <a:path w="206" h="197">
                <a:moveTo>
                  <a:pt x="2" y="146"/>
                </a:moveTo>
                <a:lnTo>
                  <a:pt x="0" y="151"/>
                </a:lnTo>
                <a:lnTo>
                  <a:pt x="0" y="155"/>
                </a:lnTo>
                <a:lnTo>
                  <a:pt x="2" y="165"/>
                </a:lnTo>
                <a:lnTo>
                  <a:pt x="6" y="171"/>
                </a:lnTo>
                <a:lnTo>
                  <a:pt x="12" y="176"/>
                </a:lnTo>
                <a:lnTo>
                  <a:pt x="18" y="180"/>
                </a:lnTo>
                <a:lnTo>
                  <a:pt x="31" y="188"/>
                </a:lnTo>
                <a:lnTo>
                  <a:pt x="41" y="197"/>
                </a:lnTo>
                <a:lnTo>
                  <a:pt x="44" y="194"/>
                </a:lnTo>
                <a:lnTo>
                  <a:pt x="50" y="188"/>
                </a:lnTo>
                <a:lnTo>
                  <a:pt x="56" y="186"/>
                </a:lnTo>
                <a:lnTo>
                  <a:pt x="62" y="184"/>
                </a:lnTo>
                <a:lnTo>
                  <a:pt x="69" y="184"/>
                </a:lnTo>
                <a:lnTo>
                  <a:pt x="79" y="184"/>
                </a:lnTo>
                <a:lnTo>
                  <a:pt x="89" y="188"/>
                </a:lnTo>
                <a:lnTo>
                  <a:pt x="98" y="194"/>
                </a:lnTo>
                <a:lnTo>
                  <a:pt x="114" y="194"/>
                </a:lnTo>
                <a:lnTo>
                  <a:pt x="127" y="192"/>
                </a:lnTo>
                <a:lnTo>
                  <a:pt x="138" y="188"/>
                </a:lnTo>
                <a:lnTo>
                  <a:pt x="148" y="180"/>
                </a:lnTo>
                <a:lnTo>
                  <a:pt x="156" y="172"/>
                </a:lnTo>
                <a:lnTo>
                  <a:pt x="162" y="167"/>
                </a:lnTo>
                <a:lnTo>
                  <a:pt x="169" y="163"/>
                </a:lnTo>
                <a:lnTo>
                  <a:pt x="177" y="159"/>
                </a:lnTo>
                <a:lnTo>
                  <a:pt x="185" y="155"/>
                </a:lnTo>
                <a:lnTo>
                  <a:pt x="192" y="151"/>
                </a:lnTo>
                <a:lnTo>
                  <a:pt x="198" y="148"/>
                </a:lnTo>
                <a:lnTo>
                  <a:pt x="206" y="140"/>
                </a:lnTo>
                <a:lnTo>
                  <a:pt x="200" y="136"/>
                </a:lnTo>
                <a:lnTo>
                  <a:pt x="196" y="130"/>
                </a:lnTo>
                <a:lnTo>
                  <a:pt x="194" y="126"/>
                </a:lnTo>
                <a:lnTo>
                  <a:pt x="192" y="121"/>
                </a:lnTo>
                <a:lnTo>
                  <a:pt x="190" y="109"/>
                </a:lnTo>
                <a:lnTo>
                  <a:pt x="190" y="98"/>
                </a:lnTo>
                <a:lnTo>
                  <a:pt x="192" y="86"/>
                </a:lnTo>
                <a:lnTo>
                  <a:pt x="192" y="75"/>
                </a:lnTo>
                <a:lnTo>
                  <a:pt x="192" y="65"/>
                </a:lnTo>
                <a:lnTo>
                  <a:pt x="186" y="57"/>
                </a:lnTo>
                <a:lnTo>
                  <a:pt x="177" y="59"/>
                </a:lnTo>
                <a:lnTo>
                  <a:pt x="163" y="61"/>
                </a:lnTo>
                <a:lnTo>
                  <a:pt x="150" y="50"/>
                </a:lnTo>
                <a:lnTo>
                  <a:pt x="140" y="36"/>
                </a:lnTo>
                <a:lnTo>
                  <a:pt x="127" y="34"/>
                </a:lnTo>
                <a:lnTo>
                  <a:pt x="112" y="30"/>
                </a:lnTo>
                <a:lnTo>
                  <a:pt x="112" y="15"/>
                </a:lnTo>
                <a:lnTo>
                  <a:pt x="110" y="0"/>
                </a:lnTo>
                <a:lnTo>
                  <a:pt x="106" y="13"/>
                </a:lnTo>
                <a:lnTo>
                  <a:pt x="102" y="27"/>
                </a:lnTo>
                <a:lnTo>
                  <a:pt x="94" y="30"/>
                </a:lnTo>
                <a:lnTo>
                  <a:pt x="89" y="34"/>
                </a:lnTo>
                <a:lnTo>
                  <a:pt x="77" y="42"/>
                </a:lnTo>
                <a:lnTo>
                  <a:pt x="67" y="48"/>
                </a:lnTo>
                <a:lnTo>
                  <a:pt x="64" y="54"/>
                </a:lnTo>
                <a:lnTo>
                  <a:pt x="62" y="57"/>
                </a:lnTo>
                <a:lnTo>
                  <a:pt x="60" y="63"/>
                </a:lnTo>
                <a:lnTo>
                  <a:pt x="58" y="69"/>
                </a:lnTo>
                <a:lnTo>
                  <a:pt x="54" y="78"/>
                </a:lnTo>
                <a:lnTo>
                  <a:pt x="46" y="90"/>
                </a:lnTo>
                <a:lnTo>
                  <a:pt x="44" y="103"/>
                </a:lnTo>
                <a:lnTo>
                  <a:pt x="43" y="117"/>
                </a:lnTo>
                <a:lnTo>
                  <a:pt x="23" y="132"/>
                </a:lnTo>
                <a:lnTo>
                  <a:pt x="4" y="148"/>
                </a:lnTo>
                <a:lnTo>
                  <a:pt x="2" y="146"/>
                </a:lnTo>
                <a:lnTo>
                  <a:pt x="2" y="1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5" name="Freeform 98"/>
          <p:cNvSpPr>
            <a:spLocks noChangeAspect="1"/>
          </p:cNvSpPr>
          <p:nvPr/>
        </p:nvSpPr>
        <p:spPr bwMode="auto">
          <a:xfrm>
            <a:off x="827611" y="4461314"/>
            <a:ext cx="179756" cy="224917"/>
          </a:xfrm>
          <a:custGeom>
            <a:avLst/>
            <a:gdLst>
              <a:gd name="T0" fmla="*/ 2147483647 w 184"/>
              <a:gd name="T1" fmla="*/ 2147483647 h 239"/>
              <a:gd name="T2" fmla="*/ 2147483647 w 184"/>
              <a:gd name="T3" fmla="*/ 2147483647 h 239"/>
              <a:gd name="T4" fmla="*/ 2147483647 w 184"/>
              <a:gd name="T5" fmla="*/ 2147483647 h 239"/>
              <a:gd name="T6" fmla="*/ 2147483647 w 184"/>
              <a:gd name="T7" fmla="*/ 2147483647 h 239"/>
              <a:gd name="T8" fmla="*/ 2147483647 w 184"/>
              <a:gd name="T9" fmla="*/ 2147483647 h 239"/>
              <a:gd name="T10" fmla="*/ 2147483647 w 184"/>
              <a:gd name="T11" fmla="*/ 2147483647 h 239"/>
              <a:gd name="T12" fmla="*/ 2147483647 w 184"/>
              <a:gd name="T13" fmla="*/ 2147483647 h 239"/>
              <a:gd name="T14" fmla="*/ 2147483647 w 184"/>
              <a:gd name="T15" fmla="*/ 2147483647 h 239"/>
              <a:gd name="T16" fmla="*/ 2147483647 w 184"/>
              <a:gd name="T17" fmla="*/ 2147483647 h 239"/>
              <a:gd name="T18" fmla="*/ 2147483647 w 184"/>
              <a:gd name="T19" fmla="*/ 2147483647 h 239"/>
              <a:gd name="T20" fmla="*/ 2147483647 w 184"/>
              <a:gd name="T21" fmla="*/ 2147483647 h 239"/>
              <a:gd name="T22" fmla="*/ 2147483647 w 184"/>
              <a:gd name="T23" fmla="*/ 2147483647 h 239"/>
              <a:gd name="T24" fmla="*/ 2147483647 w 184"/>
              <a:gd name="T25" fmla="*/ 2147483647 h 239"/>
              <a:gd name="T26" fmla="*/ 2147483647 w 184"/>
              <a:gd name="T27" fmla="*/ 2147483647 h 239"/>
              <a:gd name="T28" fmla="*/ 2147483647 w 184"/>
              <a:gd name="T29" fmla="*/ 2147483647 h 239"/>
              <a:gd name="T30" fmla="*/ 2147483647 w 184"/>
              <a:gd name="T31" fmla="*/ 2147483647 h 239"/>
              <a:gd name="T32" fmla="*/ 2147483647 w 184"/>
              <a:gd name="T33" fmla="*/ 2147483647 h 239"/>
              <a:gd name="T34" fmla="*/ 2147483647 w 184"/>
              <a:gd name="T35" fmla="*/ 2147483647 h 239"/>
              <a:gd name="T36" fmla="*/ 2147483647 w 184"/>
              <a:gd name="T37" fmla="*/ 2147483647 h 239"/>
              <a:gd name="T38" fmla="*/ 2147483647 w 184"/>
              <a:gd name="T39" fmla="*/ 2147483647 h 239"/>
              <a:gd name="T40" fmla="*/ 2147483647 w 184"/>
              <a:gd name="T41" fmla="*/ 2147483647 h 239"/>
              <a:gd name="T42" fmla="*/ 2147483647 w 184"/>
              <a:gd name="T43" fmla="*/ 2147483647 h 239"/>
              <a:gd name="T44" fmla="*/ 2147483647 w 184"/>
              <a:gd name="T45" fmla="*/ 2147483647 h 239"/>
              <a:gd name="T46" fmla="*/ 2147483647 w 184"/>
              <a:gd name="T47" fmla="*/ 2147483647 h 239"/>
              <a:gd name="T48" fmla="*/ 2147483647 w 184"/>
              <a:gd name="T49" fmla="*/ 2147483647 h 239"/>
              <a:gd name="T50" fmla="*/ 2147483647 w 184"/>
              <a:gd name="T51" fmla="*/ 2147483647 h 239"/>
              <a:gd name="T52" fmla="*/ 2147483647 w 184"/>
              <a:gd name="T53" fmla="*/ 2147483647 h 239"/>
              <a:gd name="T54" fmla="*/ 2147483647 w 184"/>
              <a:gd name="T55" fmla="*/ 2147483647 h 239"/>
              <a:gd name="T56" fmla="*/ 0 w 184"/>
              <a:gd name="T57" fmla="*/ 2147483647 h 239"/>
              <a:gd name="T58" fmla="*/ 2147483647 w 184"/>
              <a:gd name="T59" fmla="*/ 2147483647 h 239"/>
              <a:gd name="T60" fmla="*/ 2147483647 w 184"/>
              <a:gd name="T61" fmla="*/ 2147483647 h 239"/>
              <a:gd name="T62" fmla="*/ 2147483647 w 184"/>
              <a:gd name="T63" fmla="*/ 2147483647 h 239"/>
              <a:gd name="T64" fmla="*/ 2147483647 w 184"/>
              <a:gd name="T65" fmla="*/ 2147483647 h 239"/>
              <a:gd name="T66" fmla="*/ 2147483647 w 184"/>
              <a:gd name="T67" fmla="*/ 2147483647 h 239"/>
              <a:gd name="T68" fmla="*/ 2147483647 w 184"/>
              <a:gd name="T69" fmla="*/ 2147483647 h 239"/>
              <a:gd name="T70" fmla="*/ 2147483647 w 184"/>
              <a:gd name="T71" fmla="*/ 2147483647 h 239"/>
              <a:gd name="T72" fmla="*/ 2147483647 w 184"/>
              <a:gd name="T73" fmla="*/ 2147483647 h 239"/>
              <a:gd name="T74" fmla="*/ 2147483647 w 184"/>
              <a:gd name="T75" fmla="*/ 2147483647 h 239"/>
              <a:gd name="T76" fmla="*/ 2147483647 w 184"/>
              <a:gd name="T77" fmla="*/ 2147483647 h 239"/>
              <a:gd name="T78" fmla="*/ 2147483647 w 184"/>
              <a:gd name="T79" fmla="*/ 2147483647 h 239"/>
              <a:gd name="T80" fmla="*/ 2147483647 w 184"/>
              <a:gd name="T81" fmla="*/ 2147483647 h 239"/>
              <a:gd name="T82" fmla="*/ 2147483647 w 184"/>
              <a:gd name="T83" fmla="*/ 2147483647 h 239"/>
              <a:gd name="T84" fmla="*/ 2147483647 w 184"/>
              <a:gd name="T85" fmla="*/ 2147483647 h 2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4" h="239">
                <a:moveTo>
                  <a:pt x="182" y="101"/>
                </a:moveTo>
                <a:lnTo>
                  <a:pt x="165" y="111"/>
                </a:lnTo>
                <a:lnTo>
                  <a:pt x="152" y="120"/>
                </a:lnTo>
                <a:lnTo>
                  <a:pt x="146" y="132"/>
                </a:lnTo>
                <a:lnTo>
                  <a:pt x="144" y="145"/>
                </a:lnTo>
                <a:lnTo>
                  <a:pt x="138" y="153"/>
                </a:lnTo>
                <a:lnTo>
                  <a:pt x="134" y="161"/>
                </a:lnTo>
                <a:lnTo>
                  <a:pt x="134" y="168"/>
                </a:lnTo>
                <a:lnTo>
                  <a:pt x="134" y="178"/>
                </a:lnTo>
                <a:lnTo>
                  <a:pt x="136" y="186"/>
                </a:lnTo>
                <a:lnTo>
                  <a:pt x="138" y="193"/>
                </a:lnTo>
                <a:lnTo>
                  <a:pt x="152" y="195"/>
                </a:lnTo>
                <a:lnTo>
                  <a:pt x="161" y="193"/>
                </a:lnTo>
                <a:lnTo>
                  <a:pt x="163" y="199"/>
                </a:lnTo>
                <a:lnTo>
                  <a:pt x="163" y="214"/>
                </a:lnTo>
                <a:lnTo>
                  <a:pt x="163" y="220"/>
                </a:lnTo>
                <a:lnTo>
                  <a:pt x="161" y="228"/>
                </a:lnTo>
                <a:lnTo>
                  <a:pt x="159" y="234"/>
                </a:lnTo>
                <a:lnTo>
                  <a:pt x="155" y="239"/>
                </a:lnTo>
                <a:lnTo>
                  <a:pt x="146" y="232"/>
                </a:lnTo>
                <a:lnTo>
                  <a:pt x="136" y="230"/>
                </a:lnTo>
                <a:lnTo>
                  <a:pt x="127" y="234"/>
                </a:lnTo>
                <a:lnTo>
                  <a:pt x="115" y="237"/>
                </a:lnTo>
                <a:lnTo>
                  <a:pt x="102" y="237"/>
                </a:lnTo>
                <a:lnTo>
                  <a:pt x="94" y="234"/>
                </a:lnTo>
                <a:lnTo>
                  <a:pt x="86" y="232"/>
                </a:lnTo>
                <a:lnTo>
                  <a:pt x="83" y="228"/>
                </a:lnTo>
                <a:lnTo>
                  <a:pt x="77" y="224"/>
                </a:lnTo>
                <a:lnTo>
                  <a:pt x="73" y="220"/>
                </a:lnTo>
                <a:lnTo>
                  <a:pt x="69" y="218"/>
                </a:lnTo>
                <a:lnTo>
                  <a:pt x="63" y="218"/>
                </a:lnTo>
                <a:lnTo>
                  <a:pt x="56" y="228"/>
                </a:lnTo>
                <a:lnTo>
                  <a:pt x="50" y="237"/>
                </a:lnTo>
                <a:lnTo>
                  <a:pt x="38" y="236"/>
                </a:lnTo>
                <a:lnTo>
                  <a:pt x="29" y="228"/>
                </a:lnTo>
                <a:lnTo>
                  <a:pt x="29" y="226"/>
                </a:lnTo>
                <a:lnTo>
                  <a:pt x="35" y="220"/>
                </a:lnTo>
                <a:lnTo>
                  <a:pt x="40" y="213"/>
                </a:lnTo>
                <a:lnTo>
                  <a:pt x="42" y="205"/>
                </a:lnTo>
                <a:lnTo>
                  <a:pt x="44" y="197"/>
                </a:lnTo>
                <a:lnTo>
                  <a:pt x="38" y="188"/>
                </a:lnTo>
                <a:lnTo>
                  <a:pt x="33" y="178"/>
                </a:lnTo>
                <a:lnTo>
                  <a:pt x="25" y="168"/>
                </a:lnTo>
                <a:lnTo>
                  <a:pt x="17" y="161"/>
                </a:lnTo>
                <a:lnTo>
                  <a:pt x="29" y="138"/>
                </a:lnTo>
                <a:lnTo>
                  <a:pt x="46" y="113"/>
                </a:lnTo>
                <a:lnTo>
                  <a:pt x="46" y="107"/>
                </a:lnTo>
                <a:lnTo>
                  <a:pt x="44" y="101"/>
                </a:lnTo>
                <a:lnTo>
                  <a:pt x="42" y="97"/>
                </a:lnTo>
                <a:lnTo>
                  <a:pt x="38" y="92"/>
                </a:lnTo>
                <a:lnTo>
                  <a:pt x="27" y="86"/>
                </a:lnTo>
                <a:lnTo>
                  <a:pt x="13" y="78"/>
                </a:lnTo>
                <a:lnTo>
                  <a:pt x="12" y="67"/>
                </a:lnTo>
                <a:lnTo>
                  <a:pt x="12" y="55"/>
                </a:lnTo>
                <a:lnTo>
                  <a:pt x="6" y="51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12" y="30"/>
                </a:lnTo>
                <a:lnTo>
                  <a:pt x="21" y="28"/>
                </a:lnTo>
                <a:lnTo>
                  <a:pt x="27" y="26"/>
                </a:lnTo>
                <a:lnTo>
                  <a:pt x="31" y="24"/>
                </a:lnTo>
                <a:lnTo>
                  <a:pt x="35" y="23"/>
                </a:lnTo>
                <a:lnTo>
                  <a:pt x="37" y="19"/>
                </a:lnTo>
                <a:lnTo>
                  <a:pt x="38" y="11"/>
                </a:lnTo>
                <a:lnTo>
                  <a:pt x="38" y="0"/>
                </a:lnTo>
                <a:lnTo>
                  <a:pt x="50" y="7"/>
                </a:lnTo>
                <a:lnTo>
                  <a:pt x="60" y="11"/>
                </a:lnTo>
                <a:lnTo>
                  <a:pt x="79" y="3"/>
                </a:lnTo>
                <a:lnTo>
                  <a:pt x="88" y="0"/>
                </a:lnTo>
                <a:lnTo>
                  <a:pt x="90" y="15"/>
                </a:lnTo>
                <a:lnTo>
                  <a:pt x="90" y="36"/>
                </a:lnTo>
                <a:lnTo>
                  <a:pt x="96" y="40"/>
                </a:lnTo>
                <a:lnTo>
                  <a:pt x="104" y="42"/>
                </a:lnTo>
                <a:lnTo>
                  <a:pt x="111" y="42"/>
                </a:lnTo>
                <a:lnTo>
                  <a:pt x="117" y="44"/>
                </a:lnTo>
                <a:lnTo>
                  <a:pt x="127" y="49"/>
                </a:lnTo>
                <a:lnTo>
                  <a:pt x="148" y="55"/>
                </a:lnTo>
                <a:lnTo>
                  <a:pt x="155" y="61"/>
                </a:lnTo>
                <a:lnTo>
                  <a:pt x="161" y="69"/>
                </a:lnTo>
                <a:lnTo>
                  <a:pt x="173" y="67"/>
                </a:lnTo>
                <a:lnTo>
                  <a:pt x="182" y="67"/>
                </a:lnTo>
                <a:lnTo>
                  <a:pt x="184" y="80"/>
                </a:lnTo>
                <a:lnTo>
                  <a:pt x="184" y="92"/>
                </a:lnTo>
                <a:lnTo>
                  <a:pt x="182" y="97"/>
                </a:lnTo>
                <a:lnTo>
                  <a:pt x="182" y="10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26" name="Freeform 99"/>
          <p:cNvSpPr>
            <a:spLocks noChangeAspect="1"/>
          </p:cNvSpPr>
          <p:nvPr/>
        </p:nvSpPr>
        <p:spPr bwMode="auto">
          <a:xfrm>
            <a:off x="1026086" y="4580944"/>
            <a:ext cx="179534" cy="136661"/>
          </a:xfrm>
          <a:custGeom>
            <a:avLst/>
            <a:gdLst/>
            <a:ahLst/>
            <a:cxnLst>
              <a:cxn ang="0">
                <a:pos x="84" y="144"/>
              </a:cxn>
              <a:cxn ang="0">
                <a:pos x="80" y="138"/>
              </a:cxn>
              <a:cxn ang="0">
                <a:pos x="77" y="132"/>
              </a:cxn>
              <a:cxn ang="0">
                <a:pos x="69" y="129"/>
              </a:cxn>
              <a:cxn ang="0">
                <a:pos x="63" y="125"/>
              </a:cxn>
              <a:cxn ang="0">
                <a:pos x="63" y="119"/>
              </a:cxn>
              <a:cxn ang="0">
                <a:pos x="63" y="113"/>
              </a:cxn>
              <a:cxn ang="0">
                <a:pos x="52" y="109"/>
              </a:cxn>
              <a:cxn ang="0">
                <a:pos x="40" y="104"/>
              </a:cxn>
              <a:cxn ang="0">
                <a:pos x="42" y="98"/>
              </a:cxn>
              <a:cxn ang="0">
                <a:pos x="44" y="94"/>
              </a:cxn>
              <a:cxn ang="0">
                <a:pos x="36" y="88"/>
              </a:cxn>
              <a:cxn ang="0">
                <a:pos x="30" y="83"/>
              </a:cxn>
              <a:cxn ang="0">
                <a:pos x="25" y="65"/>
              </a:cxn>
              <a:cxn ang="0">
                <a:pos x="23" y="50"/>
              </a:cxn>
              <a:cxn ang="0">
                <a:pos x="11" y="50"/>
              </a:cxn>
              <a:cxn ang="0">
                <a:pos x="0" y="46"/>
              </a:cxn>
              <a:cxn ang="0">
                <a:pos x="4" y="33"/>
              </a:cxn>
              <a:cxn ang="0">
                <a:pos x="4" y="13"/>
              </a:cxn>
              <a:cxn ang="0">
                <a:pos x="4" y="13"/>
              </a:cxn>
              <a:cxn ang="0">
                <a:pos x="7" y="10"/>
              </a:cxn>
              <a:cxn ang="0">
                <a:pos x="15" y="4"/>
              </a:cxn>
              <a:cxn ang="0">
                <a:pos x="19" y="2"/>
              </a:cxn>
              <a:cxn ang="0">
                <a:pos x="25" y="0"/>
              </a:cxn>
              <a:cxn ang="0">
                <a:pos x="32" y="0"/>
              </a:cxn>
              <a:cxn ang="0">
                <a:pos x="42" y="0"/>
              </a:cxn>
              <a:cxn ang="0">
                <a:pos x="52" y="4"/>
              </a:cxn>
              <a:cxn ang="0">
                <a:pos x="61" y="10"/>
              </a:cxn>
              <a:cxn ang="0">
                <a:pos x="73" y="15"/>
              </a:cxn>
              <a:cxn ang="0">
                <a:pos x="86" y="25"/>
              </a:cxn>
              <a:cxn ang="0">
                <a:pos x="98" y="35"/>
              </a:cxn>
              <a:cxn ang="0">
                <a:pos x="109" y="44"/>
              </a:cxn>
              <a:cxn ang="0">
                <a:pos x="123" y="44"/>
              </a:cxn>
              <a:cxn ang="0">
                <a:pos x="134" y="42"/>
              </a:cxn>
              <a:cxn ang="0">
                <a:pos x="136" y="50"/>
              </a:cxn>
              <a:cxn ang="0">
                <a:pos x="136" y="60"/>
              </a:cxn>
              <a:cxn ang="0">
                <a:pos x="149" y="65"/>
              </a:cxn>
              <a:cxn ang="0">
                <a:pos x="161" y="73"/>
              </a:cxn>
              <a:cxn ang="0">
                <a:pos x="155" y="84"/>
              </a:cxn>
              <a:cxn ang="0">
                <a:pos x="151" y="94"/>
              </a:cxn>
              <a:cxn ang="0">
                <a:pos x="161" y="92"/>
              </a:cxn>
              <a:cxn ang="0">
                <a:pos x="174" y="90"/>
              </a:cxn>
              <a:cxn ang="0">
                <a:pos x="182" y="100"/>
              </a:cxn>
              <a:cxn ang="0">
                <a:pos x="184" y="111"/>
              </a:cxn>
              <a:cxn ang="0">
                <a:pos x="180" y="115"/>
              </a:cxn>
              <a:cxn ang="0">
                <a:pos x="174" y="117"/>
              </a:cxn>
              <a:cxn ang="0">
                <a:pos x="151" y="123"/>
              </a:cxn>
              <a:cxn ang="0">
                <a:pos x="128" y="129"/>
              </a:cxn>
              <a:cxn ang="0">
                <a:pos x="117" y="134"/>
              </a:cxn>
              <a:cxn ang="0">
                <a:pos x="105" y="140"/>
              </a:cxn>
              <a:cxn ang="0">
                <a:pos x="96" y="144"/>
              </a:cxn>
              <a:cxn ang="0">
                <a:pos x="84" y="144"/>
              </a:cxn>
            </a:cxnLst>
            <a:rect l="0" t="0" r="r" b="b"/>
            <a:pathLst>
              <a:path w="184" h="144">
                <a:moveTo>
                  <a:pt x="84" y="144"/>
                </a:moveTo>
                <a:lnTo>
                  <a:pt x="80" y="138"/>
                </a:lnTo>
                <a:lnTo>
                  <a:pt x="77" y="132"/>
                </a:lnTo>
                <a:lnTo>
                  <a:pt x="69" y="129"/>
                </a:lnTo>
                <a:lnTo>
                  <a:pt x="63" y="125"/>
                </a:lnTo>
                <a:lnTo>
                  <a:pt x="63" y="119"/>
                </a:lnTo>
                <a:lnTo>
                  <a:pt x="63" y="113"/>
                </a:lnTo>
                <a:lnTo>
                  <a:pt x="52" y="109"/>
                </a:lnTo>
                <a:lnTo>
                  <a:pt x="40" y="104"/>
                </a:lnTo>
                <a:lnTo>
                  <a:pt x="42" y="98"/>
                </a:lnTo>
                <a:lnTo>
                  <a:pt x="44" y="94"/>
                </a:lnTo>
                <a:lnTo>
                  <a:pt x="36" y="88"/>
                </a:lnTo>
                <a:lnTo>
                  <a:pt x="30" y="83"/>
                </a:lnTo>
                <a:lnTo>
                  <a:pt x="25" y="65"/>
                </a:lnTo>
                <a:lnTo>
                  <a:pt x="23" y="50"/>
                </a:lnTo>
                <a:lnTo>
                  <a:pt x="11" y="50"/>
                </a:lnTo>
                <a:lnTo>
                  <a:pt x="0" y="46"/>
                </a:lnTo>
                <a:lnTo>
                  <a:pt x="4" y="33"/>
                </a:lnTo>
                <a:lnTo>
                  <a:pt x="4" y="13"/>
                </a:lnTo>
                <a:lnTo>
                  <a:pt x="4" y="13"/>
                </a:lnTo>
                <a:lnTo>
                  <a:pt x="7" y="10"/>
                </a:lnTo>
                <a:lnTo>
                  <a:pt x="15" y="4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lnTo>
                  <a:pt x="42" y="0"/>
                </a:lnTo>
                <a:lnTo>
                  <a:pt x="52" y="4"/>
                </a:lnTo>
                <a:lnTo>
                  <a:pt x="61" y="10"/>
                </a:lnTo>
                <a:lnTo>
                  <a:pt x="73" y="15"/>
                </a:lnTo>
                <a:lnTo>
                  <a:pt x="86" y="25"/>
                </a:lnTo>
                <a:lnTo>
                  <a:pt x="98" y="35"/>
                </a:lnTo>
                <a:lnTo>
                  <a:pt x="109" y="44"/>
                </a:lnTo>
                <a:lnTo>
                  <a:pt x="123" y="44"/>
                </a:lnTo>
                <a:lnTo>
                  <a:pt x="134" y="42"/>
                </a:lnTo>
                <a:lnTo>
                  <a:pt x="136" y="50"/>
                </a:lnTo>
                <a:lnTo>
                  <a:pt x="136" y="60"/>
                </a:lnTo>
                <a:lnTo>
                  <a:pt x="149" y="65"/>
                </a:lnTo>
                <a:lnTo>
                  <a:pt x="161" y="73"/>
                </a:lnTo>
                <a:lnTo>
                  <a:pt x="155" y="84"/>
                </a:lnTo>
                <a:lnTo>
                  <a:pt x="151" y="94"/>
                </a:lnTo>
                <a:lnTo>
                  <a:pt x="161" y="92"/>
                </a:lnTo>
                <a:lnTo>
                  <a:pt x="174" y="90"/>
                </a:lnTo>
                <a:lnTo>
                  <a:pt x="182" y="100"/>
                </a:lnTo>
                <a:lnTo>
                  <a:pt x="184" y="111"/>
                </a:lnTo>
                <a:lnTo>
                  <a:pt x="180" y="115"/>
                </a:lnTo>
                <a:lnTo>
                  <a:pt x="174" y="117"/>
                </a:lnTo>
                <a:lnTo>
                  <a:pt x="151" y="123"/>
                </a:lnTo>
                <a:lnTo>
                  <a:pt x="128" y="129"/>
                </a:lnTo>
                <a:lnTo>
                  <a:pt x="117" y="134"/>
                </a:lnTo>
                <a:lnTo>
                  <a:pt x="105" y="140"/>
                </a:lnTo>
                <a:lnTo>
                  <a:pt x="96" y="144"/>
                </a:lnTo>
                <a:lnTo>
                  <a:pt x="84" y="14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7" name="Freeform 100"/>
          <p:cNvSpPr>
            <a:spLocks noChangeAspect="1"/>
          </p:cNvSpPr>
          <p:nvPr/>
        </p:nvSpPr>
        <p:spPr bwMode="auto">
          <a:xfrm>
            <a:off x="1069578" y="4520704"/>
            <a:ext cx="349031" cy="213098"/>
          </a:xfrm>
          <a:custGeom>
            <a:avLst/>
            <a:gdLst/>
            <a:ahLst/>
            <a:cxnLst>
              <a:cxn ang="0">
                <a:pos x="232" y="220"/>
              </a:cxn>
              <a:cxn ang="0">
                <a:pos x="209" y="213"/>
              </a:cxn>
              <a:cxn ang="0">
                <a:pos x="206" y="201"/>
              </a:cxn>
              <a:cxn ang="0">
                <a:pos x="202" y="192"/>
              </a:cxn>
              <a:cxn ang="0">
                <a:pos x="194" y="188"/>
              </a:cxn>
              <a:cxn ang="0">
                <a:pos x="181" y="190"/>
              </a:cxn>
              <a:cxn ang="0">
                <a:pos x="165" y="195"/>
              </a:cxn>
              <a:cxn ang="0">
                <a:pos x="144" y="195"/>
              </a:cxn>
              <a:cxn ang="0">
                <a:pos x="127" y="184"/>
              </a:cxn>
              <a:cxn ang="0">
                <a:pos x="123" y="174"/>
              </a:cxn>
              <a:cxn ang="0">
                <a:pos x="123" y="174"/>
              </a:cxn>
              <a:cxn ang="0">
                <a:pos x="121" y="163"/>
              </a:cxn>
              <a:cxn ang="0">
                <a:pos x="100" y="155"/>
              </a:cxn>
              <a:cxn ang="0">
                <a:pos x="94" y="147"/>
              </a:cxn>
              <a:cxn ang="0">
                <a:pos x="88" y="128"/>
              </a:cxn>
              <a:cxn ang="0">
                <a:pos x="75" y="113"/>
              </a:cxn>
              <a:cxn ang="0">
                <a:pos x="62" y="107"/>
              </a:cxn>
              <a:cxn ang="0">
                <a:pos x="37" y="98"/>
              </a:cxn>
              <a:cxn ang="0">
                <a:pos x="12" y="78"/>
              </a:cxn>
              <a:cxn ang="0">
                <a:pos x="16" y="73"/>
              </a:cxn>
              <a:cxn ang="0">
                <a:pos x="40" y="67"/>
              </a:cxn>
              <a:cxn ang="0">
                <a:pos x="58" y="51"/>
              </a:cxn>
              <a:cxn ang="0">
                <a:pos x="71" y="42"/>
              </a:cxn>
              <a:cxn ang="0">
                <a:pos x="87" y="34"/>
              </a:cxn>
              <a:cxn ang="0">
                <a:pos x="100" y="27"/>
              </a:cxn>
              <a:cxn ang="0">
                <a:pos x="108" y="19"/>
              </a:cxn>
              <a:cxn ang="0">
                <a:pos x="123" y="11"/>
              </a:cxn>
              <a:cxn ang="0">
                <a:pos x="144" y="2"/>
              </a:cxn>
              <a:cxn ang="0">
                <a:pos x="156" y="7"/>
              </a:cxn>
              <a:cxn ang="0">
                <a:pos x="167" y="15"/>
              </a:cxn>
              <a:cxn ang="0">
                <a:pos x="179" y="17"/>
              </a:cxn>
              <a:cxn ang="0">
                <a:pos x="190" y="15"/>
              </a:cxn>
              <a:cxn ang="0">
                <a:pos x="194" y="17"/>
              </a:cxn>
              <a:cxn ang="0">
                <a:pos x="200" y="28"/>
              </a:cxn>
              <a:cxn ang="0">
                <a:pos x="215" y="44"/>
              </a:cxn>
              <a:cxn ang="0">
                <a:pos x="232" y="73"/>
              </a:cxn>
              <a:cxn ang="0">
                <a:pos x="246" y="105"/>
              </a:cxn>
              <a:cxn ang="0">
                <a:pos x="263" y="119"/>
              </a:cxn>
              <a:cxn ang="0">
                <a:pos x="280" y="134"/>
              </a:cxn>
              <a:cxn ang="0">
                <a:pos x="294" y="147"/>
              </a:cxn>
              <a:cxn ang="0">
                <a:pos x="305" y="153"/>
              </a:cxn>
              <a:cxn ang="0">
                <a:pos x="323" y="151"/>
              </a:cxn>
              <a:cxn ang="0">
                <a:pos x="332" y="140"/>
              </a:cxn>
              <a:cxn ang="0">
                <a:pos x="340" y="134"/>
              </a:cxn>
              <a:cxn ang="0">
                <a:pos x="347" y="146"/>
              </a:cxn>
              <a:cxn ang="0">
                <a:pos x="353" y="159"/>
              </a:cxn>
              <a:cxn ang="0">
                <a:pos x="359" y="165"/>
              </a:cxn>
              <a:cxn ang="0">
                <a:pos x="346" y="174"/>
              </a:cxn>
              <a:cxn ang="0">
                <a:pos x="342" y="186"/>
              </a:cxn>
              <a:cxn ang="0">
                <a:pos x="342" y="205"/>
              </a:cxn>
              <a:cxn ang="0">
                <a:pos x="338" y="213"/>
              </a:cxn>
              <a:cxn ang="0">
                <a:pos x="330" y="211"/>
              </a:cxn>
              <a:cxn ang="0">
                <a:pos x="315" y="209"/>
              </a:cxn>
              <a:cxn ang="0">
                <a:pos x="288" y="215"/>
              </a:cxn>
              <a:cxn ang="0">
                <a:pos x="269" y="211"/>
              </a:cxn>
              <a:cxn ang="0">
                <a:pos x="259" y="218"/>
              </a:cxn>
              <a:cxn ang="0">
                <a:pos x="250" y="226"/>
              </a:cxn>
            </a:cxnLst>
            <a:rect l="0" t="0" r="r" b="b"/>
            <a:pathLst>
              <a:path w="359" h="226">
                <a:moveTo>
                  <a:pt x="250" y="226"/>
                </a:moveTo>
                <a:lnTo>
                  <a:pt x="232" y="220"/>
                </a:lnTo>
                <a:lnTo>
                  <a:pt x="219" y="217"/>
                </a:lnTo>
                <a:lnTo>
                  <a:pt x="209" y="213"/>
                </a:lnTo>
                <a:lnTo>
                  <a:pt x="206" y="209"/>
                </a:lnTo>
                <a:lnTo>
                  <a:pt x="206" y="201"/>
                </a:lnTo>
                <a:lnTo>
                  <a:pt x="204" y="197"/>
                </a:lnTo>
                <a:lnTo>
                  <a:pt x="202" y="192"/>
                </a:lnTo>
                <a:lnTo>
                  <a:pt x="198" y="190"/>
                </a:lnTo>
                <a:lnTo>
                  <a:pt x="194" y="188"/>
                </a:lnTo>
                <a:lnTo>
                  <a:pt x="188" y="188"/>
                </a:lnTo>
                <a:lnTo>
                  <a:pt x="181" y="190"/>
                </a:lnTo>
                <a:lnTo>
                  <a:pt x="173" y="194"/>
                </a:lnTo>
                <a:lnTo>
                  <a:pt x="165" y="195"/>
                </a:lnTo>
                <a:lnTo>
                  <a:pt x="156" y="195"/>
                </a:lnTo>
                <a:lnTo>
                  <a:pt x="144" y="195"/>
                </a:lnTo>
                <a:lnTo>
                  <a:pt x="131" y="192"/>
                </a:lnTo>
                <a:lnTo>
                  <a:pt x="127" y="184"/>
                </a:lnTo>
                <a:lnTo>
                  <a:pt x="125" y="174"/>
                </a:lnTo>
                <a:lnTo>
                  <a:pt x="123" y="174"/>
                </a:lnTo>
                <a:lnTo>
                  <a:pt x="123" y="174"/>
                </a:lnTo>
                <a:lnTo>
                  <a:pt x="123" y="174"/>
                </a:lnTo>
                <a:lnTo>
                  <a:pt x="123" y="174"/>
                </a:lnTo>
                <a:lnTo>
                  <a:pt x="121" y="163"/>
                </a:lnTo>
                <a:lnTo>
                  <a:pt x="113" y="153"/>
                </a:lnTo>
                <a:lnTo>
                  <a:pt x="100" y="155"/>
                </a:lnTo>
                <a:lnTo>
                  <a:pt x="90" y="157"/>
                </a:lnTo>
                <a:lnTo>
                  <a:pt x="94" y="147"/>
                </a:lnTo>
                <a:lnTo>
                  <a:pt x="100" y="136"/>
                </a:lnTo>
                <a:lnTo>
                  <a:pt x="88" y="128"/>
                </a:lnTo>
                <a:lnTo>
                  <a:pt x="75" y="123"/>
                </a:lnTo>
                <a:lnTo>
                  <a:pt x="75" y="113"/>
                </a:lnTo>
                <a:lnTo>
                  <a:pt x="73" y="105"/>
                </a:lnTo>
                <a:lnTo>
                  <a:pt x="62" y="107"/>
                </a:lnTo>
                <a:lnTo>
                  <a:pt x="48" y="107"/>
                </a:lnTo>
                <a:lnTo>
                  <a:pt x="37" y="98"/>
                </a:lnTo>
                <a:lnTo>
                  <a:pt x="25" y="88"/>
                </a:lnTo>
                <a:lnTo>
                  <a:pt x="12" y="78"/>
                </a:lnTo>
                <a:lnTo>
                  <a:pt x="0" y="73"/>
                </a:lnTo>
                <a:lnTo>
                  <a:pt x="16" y="73"/>
                </a:lnTo>
                <a:lnTo>
                  <a:pt x="29" y="71"/>
                </a:lnTo>
                <a:lnTo>
                  <a:pt x="40" y="67"/>
                </a:lnTo>
                <a:lnTo>
                  <a:pt x="50" y="59"/>
                </a:lnTo>
                <a:lnTo>
                  <a:pt x="58" y="51"/>
                </a:lnTo>
                <a:lnTo>
                  <a:pt x="64" y="46"/>
                </a:lnTo>
                <a:lnTo>
                  <a:pt x="71" y="42"/>
                </a:lnTo>
                <a:lnTo>
                  <a:pt x="79" y="38"/>
                </a:lnTo>
                <a:lnTo>
                  <a:pt x="87" y="34"/>
                </a:lnTo>
                <a:lnTo>
                  <a:pt x="94" y="30"/>
                </a:lnTo>
                <a:lnTo>
                  <a:pt x="100" y="27"/>
                </a:lnTo>
                <a:lnTo>
                  <a:pt x="108" y="19"/>
                </a:lnTo>
                <a:lnTo>
                  <a:pt x="108" y="19"/>
                </a:lnTo>
                <a:lnTo>
                  <a:pt x="110" y="21"/>
                </a:lnTo>
                <a:lnTo>
                  <a:pt x="123" y="11"/>
                </a:lnTo>
                <a:lnTo>
                  <a:pt x="138" y="0"/>
                </a:lnTo>
                <a:lnTo>
                  <a:pt x="144" y="2"/>
                </a:lnTo>
                <a:lnTo>
                  <a:pt x="150" y="4"/>
                </a:lnTo>
                <a:lnTo>
                  <a:pt x="156" y="7"/>
                </a:lnTo>
                <a:lnTo>
                  <a:pt x="161" y="11"/>
                </a:lnTo>
                <a:lnTo>
                  <a:pt x="167" y="15"/>
                </a:lnTo>
                <a:lnTo>
                  <a:pt x="173" y="17"/>
                </a:lnTo>
                <a:lnTo>
                  <a:pt x="179" y="17"/>
                </a:lnTo>
                <a:lnTo>
                  <a:pt x="188" y="15"/>
                </a:lnTo>
                <a:lnTo>
                  <a:pt x="190" y="15"/>
                </a:lnTo>
                <a:lnTo>
                  <a:pt x="192" y="15"/>
                </a:lnTo>
                <a:lnTo>
                  <a:pt x="194" y="17"/>
                </a:lnTo>
                <a:lnTo>
                  <a:pt x="196" y="21"/>
                </a:lnTo>
                <a:lnTo>
                  <a:pt x="200" y="28"/>
                </a:lnTo>
                <a:lnTo>
                  <a:pt x="206" y="34"/>
                </a:lnTo>
                <a:lnTo>
                  <a:pt x="215" y="44"/>
                </a:lnTo>
                <a:lnTo>
                  <a:pt x="225" y="55"/>
                </a:lnTo>
                <a:lnTo>
                  <a:pt x="232" y="73"/>
                </a:lnTo>
                <a:lnTo>
                  <a:pt x="242" y="99"/>
                </a:lnTo>
                <a:lnTo>
                  <a:pt x="246" y="105"/>
                </a:lnTo>
                <a:lnTo>
                  <a:pt x="253" y="113"/>
                </a:lnTo>
                <a:lnTo>
                  <a:pt x="263" y="119"/>
                </a:lnTo>
                <a:lnTo>
                  <a:pt x="273" y="124"/>
                </a:lnTo>
                <a:lnTo>
                  <a:pt x="280" y="134"/>
                </a:lnTo>
                <a:lnTo>
                  <a:pt x="288" y="144"/>
                </a:lnTo>
                <a:lnTo>
                  <a:pt x="294" y="147"/>
                </a:lnTo>
                <a:lnTo>
                  <a:pt x="300" y="151"/>
                </a:lnTo>
                <a:lnTo>
                  <a:pt x="305" y="153"/>
                </a:lnTo>
                <a:lnTo>
                  <a:pt x="315" y="153"/>
                </a:lnTo>
                <a:lnTo>
                  <a:pt x="323" y="151"/>
                </a:lnTo>
                <a:lnTo>
                  <a:pt x="328" y="146"/>
                </a:lnTo>
                <a:lnTo>
                  <a:pt x="332" y="140"/>
                </a:lnTo>
                <a:lnTo>
                  <a:pt x="336" y="132"/>
                </a:lnTo>
                <a:lnTo>
                  <a:pt x="340" y="134"/>
                </a:lnTo>
                <a:lnTo>
                  <a:pt x="344" y="138"/>
                </a:lnTo>
                <a:lnTo>
                  <a:pt x="347" y="146"/>
                </a:lnTo>
                <a:lnTo>
                  <a:pt x="349" y="153"/>
                </a:lnTo>
                <a:lnTo>
                  <a:pt x="353" y="159"/>
                </a:lnTo>
                <a:lnTo>
                  <a:pt x="359" y="165"/>
                </a:lnTo>
                <a:lnTo>
                  <a:pt x="359" y="165"/>
                </a:lnTo>
                <a:lnTo>
                  <a:pt x="351" y="169"/>
                </a:lnTo>
                <a:lnTo>
                  <a:pt x="346" y="174"/>
                </a:lnTo>
                <a:lnTo>
                  <a:pt x="342" y="180"/>
                </a:lnTo>
                <a:lnTo>
                  <a:pt x="342" y="186"/>
                </a:lnTo>
                <a:lnTo>
                  <a:pt x="342" y="195"/>
                </a:lnTo>
                <a:lnTo>
                  <a:pt x="342" y="205"/>
                </a:lnTo>
                <a:lnTo>
                  <a:pt x="340" y="211"/>
                </a:lnTo>
                <a:lnTo>
                  <a:pt x="338" y="213"/>
                </a:lnTo>
                <a:lnTo>
                  <a:pt x="336" y="213"/>
                </a:lnTo>
                <a:lnTo>
                  <a:pt x="330" y="211"/>
                </a:lnTo>
                <a:lnTo>
                  <a:pt x="324" y="211"/>
                </a:lnTo>
                <a:lnTo>
                  <a:pt x="315" y="209"/>
                </a:lnTo>
                <a:lnTo>
                  <a:pt x="303" y="211"/>
                </a:lnTo>
                <a:lnTo>
                  <a:pt x="288" y="215"/>
                </a:lnTo>
                <a:lnTo>
                  <a:pt x="276" y="211"/>
                </a:lnTo>
                <a:lnTo>
                  <a:pt x="269" y="211"/>
                </a:lnTo>
                <a:lnTo>
                  <a:pt x="265" y="215"/>
                </a:lnTo>
                <a:lnTo>
                  <a:pt x="259" y="218"/>
                </a:lnTo>
                <a:lnTo>
                  <a:pt x="253" y="224"/>
                </a:lnTo>
                <a:lnTo>
                  <a:pt x="250" y="22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8" name="Freeform 101"/>
          <p:cNvSpPr>
            <a:spLocks noChangeAspect="1"/>
          </p:cNvSpPr>
          <p:nvPr/>
        </p:nvSpPr>
        <p:spPr bwMode="auto">
          <a:xfrm>
            <a:off x="950263" y="4551975"/>
            <a:ext cx="167267" cy="200358"/>
          </a:xfrm>
          <a:custGeom>
            <a:avLst/>
            <a:gdLst/>
            <a:ahLst/>
            <a:cxnLst>
              <a:cxn ang="0">
                <a:pos x="165" y="167"/>
              </a:cxn>
              <a:cxn ang="0">
                <a:pos x="154" y="158"/>
              </a:cxn>
              <a:cxn ang="0">
                <a:pos x="148" y="148"/>
              </a:cxn>
              <a:cxn ang="0">
                <a:pos x="137" y="138"/>
              </a:cxn>
              <a:cxn ang="0">
                <a:pos x="127" y="127"/>
              </a:cxn>
              <a:cxn ang="0">
                <a:pos x="121" y="117"/>
              </a:cxn>
              <a:cxn ang="0">
                <a:pos x="110" y="94"/>
              </a:cxn>
              <a:cxn ang="0">
                <a:pos x="96" y="79"/>
              </a:cxn>
              <a:cxn ang="0">
                <a:pos x="89" y="62"/>
              </a:cxn>
              <a:cxn ang="0">
                <a:pos x="89" y="42"/>
              </a:cxn>
              <a:cxn ang="0">
                <a:pos x="79" y="33"/>
              </a:cxn>
              <a:cxn ang="0">
                <a:pos x="60" y="21"/>
              </a:cxn>
              <a:cxn ang="0">
                <a:pos x="50" y="10"/>
              </a:cxn>
              <a:cxn ang="0">
                <a:pos x="48" y="0"/>
              </a:cxn>
              <a:cxn ang="0">
                <a:pos x="31" y="10"/>
              </a:cxn>
              <a:cxn ang="0">
                <a:pos x="12" y="31"/>
              </a:cxn>
              <a:cxn ang="0">
                <a:pos x="4" y="52"/>
              </a:cxn>
              <a:cxn ang="0">
                <a:pos x="0" y="67"/>
              </a:cxn>
              <a:cxn ang="0">
                <a:pos x="2" y="85"/>
              </a:cxn>
              <a:cxn ang="0">
                <a:pos x="18" y="94"/>
              </a:cxn>
              <a:cxn ang="0">
                <a:pos x="29" y="98"/>
              </a:cxn>
              <a:cxn ang="0">
                <a:pos x="29" y="119"/>
              </a:cxn>
              <a:cxn ang="0">
                <a:pos x="25" y="133"/>
              </a:cxn>
              <a:cxn ang="0">
                <a:pos x="21" y="138"/>
              </a:cxn>
              <a:cxn ang="0">
                <a:pos x="31" y="148"/>
              </a:cxn>
              <a:cxn ang="0">
                <a:pos x="35" y="169"/>
              </a:cxn>
              <a:cxn ang="0">
                <a:pos x="54" y="200"/>
              </a:cxn>
              <a:cxn ang="0">
                <a:pos x="58" y="213"/>
              </a:cxn>
              <a:cxn ang="0">
                <a:pos x="81" y="207"/>
              </a:cxn>
              <a:cxn ang="0">
                <a:pos x="106" y="206"/>
              </a:cxn>
              <a:cxn ang="0">
                <a:pos x="127" y="207"/>
              </a:cxn>
              <a:cxn ang="0">
                <a:pos x="150" y="213"/>
              </a:cxn>
              <a:cxn ang="0">
                <a:pos x="162" y="213"/>
              </a:cxn>
              <a:cxn ang="0">
                <a:pos x="171" y="209"/>
              </a:cxn>
              <a:cxn ang="0">
                <a:pos x="162" y="190"/>
              </a:cxn>
              <a:cxn ang="0">
                <a:pos x="169" y="173"/>
              </a:cxn>
              <a:cxn ang="0">
                <a:pos x="169" y="173"/>
              </a:cxn>
            </a:cxnLst>
            <a:rect l="0" t="0" r="r" b="b"/>
            <a:pathLst>
              <a:path w="171" h="213">
                <a:moveTo>
                  <a:pt x="169" y="173"/>
                </a:moveTo>
                <a:lnTo>
                  <a:pt x="165" y="167"/>
                </a:lnTo>
                <a:lnTo>
                  <a:pt x="162" y="161"/>
                </a:lnTo>
                <a:lnTo>
                  <a:pt x="154" y="158"/>
                </a:lnTo>
                <a:lnTo>
                  <a:pt x="148" y="154"/>
                </a:lnTo>
                <a:lnTo>
                  <a:pt x="148" y="148"/>
                </a:lnTo>
                <a:lnTo>
                  <a:pt x="148" y="142"/>
                </a:lnTo>
                <a:lnTo>
                  <a:pt x="137" y="138"/>
                </a:lnTo>
                <a:lnTo>
                  <a:pt x="125" y="133"/>
                </a:lnTo>
                <a:lnTo>
                  <a:pt x="127" y="127"/>
                </a:lnTo>
                <a:lnTo>
                  <a:pt x="129" y="123"/>
                </a:lnTo>
                <a:lnTo>
                  <a:pt x="121" y="117"/>
                </a:lnTo>
                <a:lnTo>
                  <a:pt x="115" y="112"/>
                </a:lnTo>
                <a:lnTo>
                  <a:pt x="110" y="94"/>
                </a:lnTo>
                <a:lnTo>
                  <a:pt x="108" y="79"/>
                </a:lnTo>
                <a:lnTo>
                  <a:pt x="96" y="79"/>
                </a:lnTo>
                <a:lnTo>
                  <a:pt x="85" y="75"/>
                </a:lnTo>
                <a:lnTo>
                  <a:pt x="89" y="62"/>
                </a:lnTo>
                <a:lnTo>
                  <a:pt x="89" y="42"/>
                </a:lnTo>
                <a:lnTo>
                  <a:pt x="89" y="42"/>
                </a:lnTo>
                <a:lnTo>
                  <a:pt x="89" y="42"/>
                </a:lnTo>
                <a:lnTo>
                  <a:pt x="79" y="33"/>
                </a:lnTo>
                <a:lnTo>
                  <a:pt x="66" y="25"/>
                </a:lnTo>
                <a:lnTo>
                  <a:pt x="60" y="21"/>
                </a:lnTo>
                <a:lnTo>
                  <a:pt x="54" y="16"/>
                </a:lnTo>
                <a:lnTo>
                  <a:pt x="50" y="1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31" y="10"/>
                </a:lnTo>
                <a:lnTo>
                  <a:pt x="18" y="19"/>
                </a:lnTo>
                <a:lnTo>
                  <a:pt x="12" y="31"/>
                </a:lnTo>
                <a:lnTo>
                  <a:pt x="10" y="44"/>
                </a:lnTo>
                <a:lnTo>
                  <a:pt x="4" y="52"/>
                </a:lnTo>
                <a:lnTo>
                  <a:pt x="0" y="60"/>
                </a:lnTo>
                <a:lnTo>
                  <a:pt x="0" y="67"/>
                </a:lnTo>
                <a:lnTo>
                  <a:pt x="0" y="77"/>
                </a:lnTo>
                <a:lnTo>
                  <a:pt x="2" y="85"/>
                </a:lnTo>
                <a:lnTo>
                  <a:pt x="4" y="92"/>
                </a:lnTo>
                <a:lnTo>
                  <a:pt x="18" y="94"/>
                </a:lnTo>
                <a:lnTo>
                  <a:pt x="27" y="92"/>
                </a:lnTo>
                <a:lnTo>
                  <a:pt x="29" y="98"/>
                </a:lnTo>
                <a:lnTo>
                  <a:pt x="29" y="113"/>
                </a:lnTo>
                <a:lnTo>
                  <a:pt x="29" y="119"/>
                </a:lnTo>
                <a:lnTo>
                  <a:pt x="27" y="127"/>
                </a:lnTo>
                <a:lnTo>
                  <a:pt x="25" y="133"/>
                </a:lnTo>
                <a:lnTo>
                  <a:pt x="21" y="138"/>
                </a:lnTo>
                <a:lnTo>
                  <a:pt x="21" y="138"/>
                </a:lnTo>
                <a:lnTo>
                  <a:pt x="27" y="142"/>
                </a:lnTo>
                <a:lnTo>
                  <a:pt x="31" y="148"/>
                </a:lnTo>
                <a:lnTo>
                  <a:pt x="33" y="158"/>
                </a:lnTo>
                <a:lnTo>
                  <a:pt x="35" y="169"/>
                </a:lnTo>
                <a:lnTo>
                  <a:pt x="45" y="184"/>
                </a:lnTo>
                <a:lnTo>
                  <a:pt x="54" y="200"/>
                </a:lnTo>
                <a:lnTo>
                  <a:pt x="58" y="207"/>
                </a:lnTo>
                <a:lnTo>
                  <a:pt x="58" y="213"/>
                </a:lnTo>
                <a:lnTo>
                  <a:pt x="69" y="211"/>
                </a:lnTo>
                <a:lnTo>
                  <a:pt x="81" y="207"/>
                </a:lnTo>
                <a:lnTo>
                  <a:pt x="92" y="206"/>
                </a:lnTo>
                <a:lnTo>
                  <a:pt x="106" y="206"/>
                </a:lnTo>
                <a:lnTo>
                  <a:pt x="117" y="206"/>
                </a:lnTo>
                <a:lnTo>
                  <a:pt x="127" y="207"/>
                </a:lnTo>
                <a:lnTo>
                  <a:pt x="139" y="209"/>
                </a:lnTo>
                <a:lnTo>
                  <a:pt x="150" y="213"/>
                </a:lnTo>
                <a:lnTo>
                  <a:pt x="156" y="213"/>
                </a:lnTo>
                <a:lnTo>
                  <a:pt x="162" y="213"/>
                </a:lnTo>
                <a:lnTo>
                  <a:pt x="167" y="211"/>
                </a:lnTo>
                <a:lnTo>
                  <a:pt x="171" y="209"/>
                </a:lnTo>
                <a:lnTo>
                  <a:pt x="167" y="200"/>
                </a:lnTo>
                <a:lnTo>
                  <a:pt x="162" y="190"/>
                </a:lnTo>
                <a:lnTo>
                  <a:pt x="163" y="183"/>
                </a:lnTo>
                <a:lnTo>
                  <a:pt x="169" y="173"/>
                </a:lnTo>
                <a:lnTo>
                  <a:pt x="169" y="173"/>
                </a:lnTo>
                <a:lnTo>
                  <a:pt x="169" y="17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129" name="Freeform 103"/>
          <p:cNvSpPr>
            <a:spLocks noChangeAspect="1"/>
          </p:cNvSpPr>
          <p:nvPr/>
        </p:nvSpPr>
        <p:spPr bwMode="auto">
          <a:xfrm>
            <a:off x="5013312" y="6103440"/>
            <a:ext cx="47377" cy="52525"/>
          </a:xfrm>
          <a:custGeom>
            <a:avLst/>
            <a:gdLst>
              <a:gd name="T0" fmla="*/ 2147483647 w 48"/>
              <a:gd name="T1" fmla="*/ 0 h 56"/>
              <a:gd name="T2" fmla="*/ 2147483647 w 48"/>
              <a:gd name="T3" fmla="*/ 2147483647 h 56"/>
              <a:gd name="T4" fmla="*/ 2147483647 w 48"/>
              <a:gd name="T5" fmla="*/ 2147483647 h 56"/>
              <a:gd name="T6" fmla="*/ 2147483647 w 48"/>
              <a:gd name="T7" fmla="*/ 2147483647 h 56"/>
              <a:gd name="T8" fmla="*/ 2147483647 w 48"/>
              <a:gd name="T9" fmla="*/ 2147483647 h 56"/>
              <a:gd name="T10" fmla="*/ 2147483647 w 48"/>
              <a:gd name="T11" fmla="*/ 2147483647 h 56"/>
              <a:gd name="T12" fmla="*/ 0 w 48"/>
              <a:gd name="T13" fmla="*/ 2147483647 h 56"/>
              <a:gd name="T14" fmla="*/ 2147483647 w 48"/>
              <a:gd name="T15" fmla="*/ 2147483647 h 56"/>
              <a:gd name="T16" fmla="*/ 2147483647 w 48"/>
              <a:gd name="T17" fmla="*/ 2147483647 h 56"/>
              <a:gd name="T18" fmla="*/ 2147483647 w 48"/>
              <a:gd name="T19" fmla="*/ 2147483647 h 56"/>
              <a:gd name="T20" fmla="*/ 2147483647 w 48"/>
              <a:gd name="T21" fmla="*/ 2147483647 h 56"/>
              <a:gd name="T22" fmla="*/ 2147483647 w 48"/>
              <a:gd name="T23" fmla="*/ 2147483647 h 56"/>
              <a:gd name="T24" fmla="*/ 2147483647 w 48"/>
              <a:gd name="T25" fmla="*/ 2147483647 h 56"/>
              <a:gd name="T26" fmla="*/ 2147483647 w 48"/>
              <a:gd name="T27" fmla="*/ 2147483647 h 56"/>
              <a:gd name="T28" fmla="*/ 2147483647 w 48"/>
              <a:gd name="T29" fmla="*/ 2147483647 h 56"/>
              <a:gd name="T30" fmla="*/ 2147483647 w 48"/>
              <a:gd name="T31" fmla="*/ 2147483647 h 56"/>
              <a:gd name="T32" fmla="*/ 2147483647 w 48"/>
              <a:gd name="T33" fmla="*/ 2147483647 h 56"/>
              <a:gd name="T34" fmla="*/ 2147483647 w 48"/>
              <a:gd name="T35" fmla="*/ 2147483647 h 56"/>
              <a:gd name="T36" fmla="*/ 2147483647 w 48"/>
              <a:gd name="T37" fmla="*/ 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" h="56">
                <a:moveTo>
                  <a:pt x="42" y="0"/>
                </a:moveTo>
                <a:lnTo>
                  <a:pt x="27" y="2"/>
                </a:lnTo>
                <a:lnTo>
                  <a:pt x="15" y="6"/>
                </a:lnTo>
                <a:lnTo>
                  <a:pt x="9" y="6"/>
                </a:lnTo>
                <a:lnTo>
                  <a:pt x="6" y="4"/>
                </a:lnTo>
                <a:lnTo>
                  <a:pt x="2" y="12"/>
                </a:lnTo>
                <a:lnTo>
                  <a:pt x="0" y="17"/>
                </a:lnTo>
                <a:lnTo>
                  <a:pt x="6" y="25"/>
                </a:lnTo>
                <a:lnTo>
                  <a:pt x="13" y="31"/>
                </a:lnTo>
                <a:lnTo>
                  <a:pt x="17" y="44"/>
                </a:lnTo>
                <a:lnTo>
                  <a:pt x="25" y="54"/>
                </a:lnTo>
                <a:lnTo>
                  <a:pt x="32" y="56"/>
                </a:lnTo>
                <a:lnTo>
                  <a:pt x="40" y="54"/>
                </a:lnTo>
                <a:lnTo>
                  <a:pt x="44" y="50"/>
                </a:lnTo>
                <a:lnTo>
                  <a:pt x="48" y="44"/>
                </a:lnTo>
                <a:lnTo>
                  <a:pt x="48" y="33"/>
                </a:lnTo>
                <a:lnTo>
                  <a:pt x="46" y="21"/>
                </a:lnTo>
                <a:lnTo>
                  <a:pt x="44" y="12"/>
                </a:lnTo>
                <a:lnTo>
                  <a:pt x="42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30" name="Text Box 250"/>
          <p:cNvSpPr txBox="1">
            <a:spLocks noChangeAspect="1" noChangeArrowheads="1"/>
          </p:cNvSpPr>
          <p:nvPr/>
        </p:nvSpPr>
        <p:spPr bwMode="auto">
          <a:xfrm>
            <a:off x="1544380" y="4919971"/>
            <a:ext cx="21877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600" b="1" kern="0" dirty="0">
              <a:solidFill>
                <a:srgbClr val="000000"/>
              </a:solidFill>
            </a:endParaRPr>
          </a:p>
        </p:txBody>
      </p:sp>
      <p:sp>
        <p:nvSpPr>
          <p:cNvPr id="131" name="Oval 296"/>
          <p:cNvSpPr>
            <a:spLocks noChangeAspect="1" noChangeArrowheads="1"/>
          </p:cNvSpPr>
          <p:nvPr/>
        </p:nvSpPr>
        <p:spPr bwMode="auto">
          <a:xfrm>
            <a:off x="911403" y="4565949"/>
            <a:ext cx="39017" cy="37710"/>
          </a:xfrm>
          <a:prstGeom prst="ellipse">
            <a:avLst/>
          </a:prstGeom>
          <a:solidFill>
            <a:srgbClr val="960000"/>
          </a:solidFill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1142981" y="4388516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33" name="Овал 132"/>
          <p:cNvSpPr/>
          <p:nvPr/>
        </p:nvSpPr>
        <p:spPr>
          <a:xfrm>
            <a:off x="642910" y="4827034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34" name="Овал 133"/>
          <p:cNvSpPr/>
          <p:nvPr/>
        </p:nvSpPr>
        <p:spPr>
          <a:xfrm>
            <a:off x="1428734" y="4248541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35" name="Овал 134"/>
          <p:cNvSpPr/>
          <p:nvPr/>
        </p:nvSpPr>
        <p:spPr>
          <a:xfrm>
            <a:off x="1214416" y="4786322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36" name="Овал 135"/>
          <p:cNvSpPr/>
          <p:nvPr/>
        </p:nvSpPr>
        <p:spPr>
          <a:xfrm>
            <a:off x="928663" y="5000636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37" name="Овал 136"/>
          <p:cNvSpPr/>
          <p:nvPr/>
        </p:nvSpPr>
        <p:spPr>
          <a:xfrm>
            <a:off x="428595" y="5072074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138" name="Овал 137"/>
          <p:cNvSpPr/>
          <p:nvPr/>
        </p:nvSpPr>
        <p:spPr>
          <a:xfrm>
            <a:off x="2668089" y="5456483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139" name="Овал 138"/>
          <p:cNvSpPr/>
          <p:nvPr/>
        </p:nvSpPr>
        <p:spPr>
          <a:xfrm>
            <a:off x="928663" y="4500570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40" name="Овал 139"/>
          <p:cNvSpPr/>
          <p:nvPr/>
        </p:nvSpPr>
        <p:spPr>
          <a:xfrm>
            <a:off x="643602" y="4436740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700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1571604" y="5036823"/>
            <a:ext cx="144000" cy="144000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700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2" name="Right Brace 71"/>
          <p:cNvSpPr/>
          <p:nvPr/>
        </p:nvSpPr>
        <p:spPr>
          <a:xfrm>
            <a:off x="5851946" y="1243330"/>
            <a:ext cx="160222" cy="2259662"/>
          </a:xfrm>
          <a:prstGeom prst="rightBrace">
            <a:avLst>
              <a:gd name="adj1" fmla="val 76786"/>
              <a:gd name="adj2" fmla="val 50000"/>
            </a:avLst>
          </a:prstGeom>
          <a:solidFill>
            <a:srgbClr val="E66868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6012160" y="1042182"/>
            <a:ext cx="2942927" cy="201148"/>
          </a:xfrm>
          <a:prstGeom prst="rect">
            <a:avLst/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kern="0" dirty="0">
                <a:solidFill>
                  <a:sysClr val="window" lastClr="FFFFFF"/>
                </a:solidFill>
                <a:ea typeface="Tahoma" pitchFamily="34" charset="0"/>
                <a:cs typeface="Arial" pitchFamily="34" charset="0"/>
              </a:rPr>
              <a:t>Уровни дополнительной проверки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6040022" y="1243338"/>
            <a:ext cx="1385827" cy="20544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Служба безопасности/внутренний аудит</a:t>
            </a:r>
          </a:p>
          <a:p>
            <a:pPr algn="ctr"/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Функции: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Выявление и профилактика </a:t>
            </a: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мошенничества</a:t>
            </a:r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Работа с проблемной </a:t>
            </a: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задолженностью</a:t>
            </a:r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Контроль бизнес-процессов сети </a:t>
            </a: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продаж</a:t>
            </a:r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Организация работы внешних </a:t>
            </a:r>
            <a:r>
              <a:rPr lang="ru-RU" sz="750" dirty="0" err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коллекторских</a:t>
            </a: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агентств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7805162" y="1241487"/>
            <a:ext cx="1290937" cy="22852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Служба контроля качества</a:t>
            </a:r>
          </a:p>
          <a:p>
            <a:pPr algn="ctr"/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На </a:t>
            </a: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каждом </a:t>
            </a: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уровне региональной </a:t>
            </a: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сети</a:t>
            </a:r>
          </a:p>
          <a:p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Функции: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Регулярная выборочная проверка всех служб </a:t>
            </a: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регионов</a:t>
            </a:r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Оптимизация </a:t>
            </a: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бизнес-процессов</a:t>
            </a:r>
            <a:endParaRPr lang="ru-RU" sz="750" dirty="0" smtClean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75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Регулярная выборочная проверка одобренных заявок перед выдачей </a:t>
            </a:r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endParaRPr lang="ru-RU" sz="750" dirty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6" name="Стрелка вниз 145"/>
          <p:cNvSpPr/>
          <p:nvPr/>
        </p:nvSpPr>
        <p:spPr>
          <a:xfrm>
            <a:off x="7626650" y="1950674"/>
            <a:ext cx="156070" cy="30568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7" name="Заголовок 7"/>
          <p:cNvSpPr txBox="1">
            <a:spLocks/>
          </p:cNvSpPr>
          <p:nvPr/>
        </p:nvSpPr>
        <p:spPr bwMode="auto">
          <a:xfrm>
            <a:off x="6012161" y="3502993"/>
            <a:ext cx="2942927" cy="209550"/>
          </a:xfrm>
          <a:prstGeom prst="rect">
            <a:avLst/>
          </a:prstGeom>
          <a:solidFill>
            <a:srgbClr val="99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Количество активных клиентов, тыс чел.</a:t>
            </a:r>
          </a:p>
        </p:txBody>
      </p:sp>
      <p:sp>
        <p:nvSpPr>
          <p:cNvPr id="148" name="Скругленная прямоугольная выноска 147"/>
          <p:cNvSpPr/>
          <p:nvPr/>
        </p:nvSpPr>
        <p:spPr>
          <a:xfrm>
            <a:off x="4099817" y="3142630"/>
            <a:ext cx="1638879" cy="360362"/>
          </a:xfrm>
          <a:prstGeom prst="wedgeRoundRectCallout">
            <a:avLst>
              <a:gd name="adj1" fmla="val -64534"/>
              <a:gd name="adj2" fmla="val 28373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800" kern="0" dirty="0">
                <a:solidFill>
                  <a:srgbClr val="0D0D0D"/>
                </a:solidFill>
                <a:ea typeface="Tahoma" pitchFamily="34" charset="0"/>
                <a:cs typeface="Arial" pitchFamily="34" charset="0"/>
              </a:rPr>
              <a:t>Привлечение Клиентов и сбор платежей</a:t>
            </a:r>
          </a:p>
        </p:txBody>
      </p:sp>
      <p:sp>
        <p:nvSpPr>
          <p:cNvPr id="149" name="Freeform 6"/>
          <p:cNvSpPr>
            <a:spLocks noEditPoints="1"/>
          </p:cNvSpPr>
          <p:nvPr/>
        </p:nvSpPr>
        <p:spPr bwMode="auto">
          <a:xfrm>
            <a:off x="5805496" y="4814280"/>
            <a:ext cx="2185988" cy="282575"/>
          </a:xfrm>
          <a:custGeom>
            <a:avLst/>
            <a:gdLst>
              <a:gd name="T0" fmla="*/ 0 w 3170"/>
              <a:gd name="T1" fmla="*/ 270 h 357"/>
              <a:gd name="T2" fmla="*/ 528 w 3170"/>
              <a:gd name="T3" fmla="*/ 270 h 357"/>
              <a:gd name="T4" fmla="*/ 528 w 3170"/>
              <a:gd name="T5" fmla="*/ 357 h 357"/>
              <a:gd name="T6" fmla="*/ 0 w 3170"/>
              <a:gd name="T7" fmla="*/ 357 h 357"/>
              <a:gd name="T8" fmla="*/ 0 w 3170"/>
              <a:gd name="T9" fmla="*/ 270 h 357"/>
              <a:gd name="T10" fmla="*/ 1321 w 3170"/>
              <a:gd name="T11" fmla="*/ 247 h 357"/>
              <a:gd name="T12" fmla="*/ 1849 w 3170"/>
              <a:gd name="T13" fmla="*/ 247 h 357"/>
              <a:gd name="T14" fmla="*/ 1849 w 3170"/>
              <a:gd name="T15" fmla="*/ 357 h 357"/>
              <a:gd name="T16" fmla="*/ 1321 w 3170"/>
              <a:gd name="T17" fmla="*/ 357 h 357"/>
              <a:gd name="T18" fmla="*/ 1321 w 3170"/>
              <a:gd name="T19" fmla="*/ 247 h 357"/>
              <a:gd name="T20" fmla="*/ 2642 w 3170"/>
              <a:gd name="T21" fmla="*/ 0 h 357"/>
              <a:gd name="T22" fmla="*/ 3170 w 3170"/>
              <a:gd name="T23" fmla="*/ 0 h 357"/>
              <a:gd name="T24" fmla="*/ 3170 w 3170"/>
              <a:gd name="T25" fmla="*/ 357 h 357"/>
              <a:gd name="T26" fmla="*/ 2642 w 3170"/>
              <a:gd name="T27" fmla="*/ 357 h 357"/>
              <a:gd name="T28" fmla="*/ 2642 w 3170"/>
              <a:gd name="T2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0" h="357">
                <a:moveTo>
                  <a:pt x="0" y="270"/>
                </a:moveTo>
                <a:lnTo>
                  <a:pt x="528" y="270"/>
                </a:lnTo>
                <a:lnTo>
                  <a:pt x="528" y="357"/>
                </a:lnTo>
                <a:lnTo>
                  <a:pt x="0" y="357"/>
                </a:lnTo>
                <a:lnTo>
                  <a:pt x="0" y="270"/>
                </a:lnTo>
                <a:close/>
                <a:moveTo>
                  <a:pt x="1321" y="247"/>
                </a:moveTo>
                <a:lnTo>
                  <a:pt x="1849" y="247"/>
                </a:lnTo>
                <a:lnTo>
                  <a:pt x="1849" y="357"/>
                </a:lnTo>
                <a:lnTo>
                  <a:pt x="1321" y="357"/>
                </a:lnTo>
                <a:lnTo>
                  <a:pt x="1321" y="247"/>
                </a:lnTo>
                <a:close/>
                <a:moveTo>
                  <a:pt x="2642" y="0"/>
                </a:moveTo>
                <a:lnTo>
                  <a:pt x="3170" y="0"/>
                </a:lnTo>
                <a:lnTo>
                  <a:pt x="3170" y="357"/>
                </a:lnTo>
                <a:lnTo>
                  <a:pt x="2642" y="357"/>
                </a:lnTo>
                <a:lnTo>
                  <a:pt x="2642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50" name="Freeform 7"/>
          <p:cNvSpPr>
            <a:spLocks noEditPoints="1"/>
          </p:cNvSpPr>
          <p:nvPr/>
        </p:nvSpPr>
        <p:spPr bwMode="auto">
          <a:xfrm>
            <a:off x="5805496" y="4696624"/>
            <a:ext cx="2185988" cy="331969"/>
          </a:xfrm>
          <a:custGeom>
            <a:avLst/>
            <a:gdLst>
              <a:gd name="T0" fmla="*/ 0 w 3170"/>
              <a:gd name="T1" fmla="*/ 375 h 405"/>
              <a:gd name="T2" fmla="*/ 528 w 3170"/>
              <a:gd name="T3" fmla="*/ 375 h 405"/>
              <a:gd name="T4" fmla="*/ 528 w 3170"/>
              <a:gd name="T5" fmla="*/ 405 h 405"/>
              <a:gd name="T6" fmla="*/ 0 w 3170"/>
              <a:gd name="T7" fmla="*/ 405 h 405"/>
              <a:gd name="T8" fmla="*/ 0 w 3170"/>
              <a:gd name="T9" fmla="*/ 375 h 405"/>
              <a:gd name="T10" fmla="*/ 1321 w 3170"/>
              <a:gd name="T11" fmla="*/ 315 h 405"/>
              <a:gd name="T12" fmla="*/ 1849 w 3170"/>
              <a:gd name="T13" fmla="*/ 315 h 405"/>
              <a:gd name="T14" fmla="*/ 1849 w 3170"/>
              <a:gd name="T15" fmla="*/ 382 h 405"/>
              <a:gd name="T16" fmla="*/ 1321 w 3170"/>
              <a:gd name="T17" fmla="*/ 382 h 405"/>
              <a:gd name="T18" fmla="*/ 1321 w 3170"/>
              <a:gd name="T19" fmla="*/ 315 h 405"/>
              <a:gd name="T20" fmla="*/ 2642 w 3170"/>
              <a:gd name="T21" fmla="*/ 0 h 405"/>
              <a:gd name="T22" fmla="*/ 3170 w 3170"/>
              <a:gd name="T23" fmla="*/ 0 h 405"/>
              <a:gd name="T24" fmla="*/ 3170 w 3170"/>
              <a:gd name="T25" fmla="*/ 135 h 405"/>
              <a:gd name="T26" fmla="*/ 2642 w 3170"/>
              <a:gd name="T27" fmla="*/ 135 h 405"/>
              <a:gd name="T28" fmla="*/ 2642 w 3170"/>
              <a:gd name="T29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0" h="405">
                <a:moveTo>
                  <a:pt x="0" y="375"/>
                </a:moveTo>
                <a:lnTo>
                  <a:pt x="528" y="375"/>
                </a:lnTo>
                <a:lnTo>
                  <a:pt x="528" y="405"/>
                </a:lnTo>
                <a:lnTo>
                  <a:pt x="0" y="405"/>
                </a:lnTo>
                <a:lnTo>
                  <a:pt x="0" y="375"/>
                </a:lnTo>
                <a:close/>
                <a:moveTo>
                  <a:pt x="1321" y="315"/>
                </a:moveTo>
                <a:lnTo>
                  <a:pt x="1849" y="315"/>
                </a:lnTo>
                <a:lnTo>
                  <a:pt x="1849" y="382"/>
                </a:lnTo>
                <a:lnTo>
                  <a:pt x="1321" y="382"/>
                </a:lnTo>
                <a:lnTo>
                  <a:pt x="1321" y="315"/>
                </a:lnTo>
                <a:close/>
                <a:moveTo>
                  <a:pt x="2642" y="0"/>
                </a:moveTo>
                <a:lnTo>
                  <a:pt x="3170" y="0"/>
                </a:lnTo>
                <a:lnTo>
                  <a:pt x="3170" y="135"/>
                </a:lnTo>
                <a:lnTo>
                  <a:pt x="2642" y="135"/>
                </a:lnTo>
                <a:lnTo>
                  <a:pt x="2642" y="0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1" name="Freeform 8"/>
          <p:cNvSpPr>
            <a:spLocks noEditPoints="1"/>
          </p:cNvSpPr>
          <p:nvPr/>
        </p:nvSpPr>
        <p:spPr bwMode="auto">
          <a:xfrm>
            <a:off x="5805496" y="4634083"/>
            <a:ext cx="2185988" cy="370697"/>
          </a:xfrm>
          <a:custGeom>
            <a:avLst/>
            <a:gdLst>
              <a:gd name="T0" fmla="*/ 0 w 3170"/>
              <a:gd name="T1" fmla="*/ 471 h 475"/>
              <a:gd name="T2" fmla="*/ 528 w 3170"/>
              <a:gd name="T3" fmla="*/ 471 h 475"/>
              <a:gd name="T4" fmla="*/ 528 w 3170"/>
              <a:gd name="T5" fmla="*/ 475 h 475"/>
              <a:gd name="T6" fmla="*/ 0 w 3170"/>
              <a:gd name="T7" fmla="*/ 475 h 475"/>
              <a:gd name="T8" fmla="*/ 0 w 3170"/>
              <a:gd name="T9" fmla="*/ 471 h 475"/>
              <a:gd name="T10" fmla="*/ 1321 w 3170"/>
              <a:gd name="T11" fmla="*/ 373 h 475"/>
              <a:gd name="T12" fmla="*/ 1849 w 3170"/>
              <a:gd name="T13" fmla="*/ 373 h 475"/>
              <a:gd name="T14" fmla="*/ 1849 w 3170"/>
              <a:gd name="T15" fmla="*/ 415 h 475"/>
              <a:gd name="T16" fmla="*/ 1321 w 3170"/>
              <a:gd name="T17" fmla="*/ 415 h 475"/>
              <a:gd name="T18" fmla="*/ 1321 w 3170"/>
              <a:gd name="T19" fmla="*/ 373 h 475"/>
              <a:gd name="T20" fmla="*/ 2642 w 3170"/>
              <a:gd name="T21" fmla="*/ 0 h 475"/>
              <a:gd name="T22" fmla="*/ 3170 w 3170"/>
              <a:gd name="T23" fmla="*/ 0 h 475"/>
              <a:gd name="T24" fmla="*/ 3170 w 3170"/>
              <a:gd name="T25" fmla="*/ 100 h 475"/>
              <a:gd name="T26" fmla="*/ 2642 w 3170"/>
              <a:gd name="T27" fmla="*/ 100 h 475"/>
              <a:gd name="T28" fmla="*/ 2642 w 3170"/>
              <a:gd name="T29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0" h="475">
                <a:moveTo>
                  <a:pt x="0" y="471"/>
                </a:moveTo>
                <a:lnTo>
                  <a:pt x="528" y="471"/>
                </a:lnTo>
                <a:lnTo>
                  <a:pt x="528" y="475"/>
                </a:lnTo>
                <a:lnTo>
                  <a:pt x="0" y="475"/>
                </a:lnTo>
                <a:lnTo>
                  <a:pt x="0" y="471"/>
                </a:lnTo>
                <a:close/>
                <a:moveTo>
                  <a:pt x="1321" y="373"/>
                </a:moveTo>
                <a:lnTo>
                  <a:pt x="1849" y="373"/>
                </a:lnTo>
                <a:lnTo>
                  <a:pt x="1849" y="415"/>
                </a:lnTo>
                <a:lnTo>
                  <a:pt x="1321" y="415"/>
                </a:lnTo>
                <a:lnTo>
                  <a:pt x="1321" y="373"/>
                </a:lnTo>
                <a:close/>
                <a:moveTo>
                  <a:pt x="2642" y="0"/>
                </a:moveTo>
                <a:lnTo>
                  <a:pt x="3170" y="0"/>
                </a:lnTo>
                <a:lnTo>
                  <a:pt x="3170" y="100"/>
                </a:lnTo>
                <a:lnTo>
                  <a:pt x="2642" y="100"/>
                </a:lnTo>
                <a:lnTo>
                  <a:pt x="2642" y="0"/>
                </a:lnTo>
                <a:close/>
              </a:path>
            </a:pathLst>
          </a:custGeom>
          <a:solidFill>
            <a:srgbClr val="8064A2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2" name="Freeform 9"/>
          <p:cNvSpPr>
            <a:spLocks noEditPoints="1"/>
          </p:cNvSpPr>
          <p:nvPr/>
        </p:nvSpPr>
        <p:spPr bwMode="auto">
          <a:xfrm>
            <a:off x="5805496" y="4514243"/>
            <a:ext cx="2185988" cy="487363"/>
          </a:xfrm>
          <a:custGeom>
            <a:avLst/>
            <a:gdLst>
              <a:gd name="T0" fmla="*/ 0 w 3170"/>
              <a:gd name="T1" fmla="*/ 607 h 615"/>
              <a:gd name="T2" fmla="*/ 528 w 3170"/>
              <a:gd name="T3" fmla="*/ 607 h 615"/>
              <a:gd name="T4" fmla="*/ 528 w 3170"/>
              <a:gd name="T5" fmla="*/ 615 h 615"/>
              <a:gd name="T6" fmla="*/ 0 w 3170"/>
              <a:gd name="T7" fmla="*/ 615 h 615"/>
              <a:gd name="T8" fmla="*/ 0 w 3170"/>
              <a:gd name="T9" fmla="*/ 607 h 615"/>
              <a:gd name="T10" fmla="*/ 1321 w 3170"/>
              <a:gd name="T11" fmla="*/ 453 h 615"/>
              <a:gd name="T12" fmla="*/ 1849 w 3170"/>
              <a:gd name="T13" fmla="*/ 453 h 615"/>
              <a:gd name="T14" fmla="*/ 1849 w 3170"/>
              <a:gd name="T15" fmla="*/ 517 h 615"/>
              <a:gd name="T16" fmla="*/ 1321 w 3170"/>
              <a:gd name="T17" fmla="*/ 517 h 615"/>
              <a:gd name="T18" fmla="*/ 1321 w 3170"/>
              <a:gd name="T19" fmla="*/ 453 h 615"/>
              <a:gd name="T20" fmla="*/ 2642 w 3170"/>
              <a:gd name="T21" fmla="*/ 0 h 615"/>
              <a:gd name="T22" fmla="*/ 3170 w 3170"/>
              <a:gd name="T23" fmla="*/ 0 h 615"/>
              <a:gd name="T24" fmla="*/ 3170 w 3170"/>
              <a:gd name="T25" fmla="*/ 144 h 615"/>
              <a:gd name="T26" fmla="*/ 2642 w 3170"/>
              <a:gd name="T27" fmla="*/ 144 h 615"/>
              <a:gd name="T28" fmla="*/ 2642 w 3170"/>
              <a:gd name="T2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0" h="615">
                <a:moveTo>
                  <a:pt x="0" y="607"/>
                </a:moveTo>
                <a:lnTo>
                  <a:pt x="528" y="607"/>
                </a:lnTo>
                <a:lnTo>
                  <a:pt x="528" y="615"/>
                </a:lnTo>
                <a:lnTo>
                  <a:pt x="0" y="615"/>
                </a:lnTo>
                <a:lnTo>
                  <a:pt x="0" y="607"/>
                </a:lnTo>
                <a:close/>
                <a:moveTo>
                  <a:pt x="1321" y="453"/>
                </a:moveTo>
                <a:lnTo>
                  <a:pt x="1849" y="453"/>
                </a:lnTo>
                <a:lnTo>
                  <a:pt x="1849" y="517"/>
                </a:lnTo>
                <a:lnTo>
                  <a:pt x="1321" y="517"/>
                </a:lnTo>
                <a:lnTo>
                  <a:pt x="1321" y="453"/>
                </a:lnTo>
                <a:close/>
                <a:moveTo>
                  <a:pt x="2642" y="0"/>
                </a:moveTo>
                <a:lnTo>
                  <a:pt x="3170" y="0"/>
                </a:lnTo>
                <a:lnTo>
                  <a:pt x="3170" y="144"/>
                </a:lnTo>
                <a:lnTo>
                  <a:pt x="2642" y="144"/>
                </a:lnTo>
                <a:lnTo>
                  <a:pt x="2642" y="0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3" name="Freeform 10"/>
          <p:cNvSpPr>
            <a:spLocks noEditPoints="1"/>
          </p:cNvSpPr>
          <p:nvPr/>
        </p:nvSpPr>
        <p:spPr bwMode="auto">
          <a:xfrm>
            <a:off x="5805496" y="4409452"/>
            <a:ext cx="2185988" cy="585788"/>
          </a:xfrm>
          <a:custGeom>
            <a:avLst/>
            <a:gdLst>
              <a:gd name="T0" fmla="*/ 0 w 3170"/>
              <a:gd name="T1" fmla="*/ 731 h 737"/>
              <a:gd name="T2" fmla="*/ 528 w 3170"/>
              <a:gd name="T3" fmla="*/ 731 h 737"/>
              <a:gd name="T4" fmla="*/ 528 w 3170"/>
              <a:gd name="T5" fmla="*/ 737 h 737"/>
              <a:gd name="T6" fmla="*/ 0 w 3170"/>
              <a:gd name="T7" fmla="*/ 737 h 737"/>
              <a:gd name="T8" fmla="*/ 0 w 3170"/>
              <a:gd name="T9" fmla="*/ 731 h 737"/>
              <a:gd name="T10" fmla="*/ 1321 w 3170"/>
              <a:gd name="T11" fmla="*/ 537 h 737"/>
              <a:gd name="T12" fmla="*/ 1849 w 3170"/>
              <a:gd name="T13" fmla="*/ 537 h 737"/>
              <a:gd name="T14" fmla="*/ 1849 w 3170"/>
              <a:gd name="T15" fmla="*/ 583 h 737"/>
              <a:gd name="T16" fmla="*/ 1321 w 3170"/>
              <a:gd name="T17" fmla="*/ 583 h 737"/>
              <a:gd name="T18" fmla="*/ 1321 w 3170"/>
              <a:gd name="T19" fmla="*/ 537 h 737"/>
              <a:gd name="T20" fmla="*/ 2642 w 3170"/>
              <a:gd name="T21" fmla="*/ 0 h 737"/>
              <a:gd name="T22" fmla="*/ 3170 w 3170"/>
              <a:gd name="T23" fmla="*/ 0 h 737"/>
              <a:gd name="T24" fmla="*/ 3170 w 3170"/>
              <a:gd name="T25" fmla="*/ 130 h 737"/>
              <a:gd name="T26" fmla="*/ 2642 w 3170"/>
              <a:gd name="T27" fmla="*/ 130 h 737"/>
              <a:gd name="T28" fmla="*/ 2642 w 3170"/>
              <a:gd name="T29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0" h="737">
                <a:moveTo>
                  <a:pt x="0" y="731"/>
                </a:moveTo>
                <a:lnTo>
                  <a:pt x="528" y="731"/>
                </a:lnTo>
                <a:lnTo>
                  <a:pt x="528" y="737"/>
                </a:lnTo>
                <a:lnTo>
                  <a:pt x="0" y="737"/>
                </a:lnTo>
                <a:lnTo>
                  <a:pt x="0" y="731"/>
                </a:lnTo>
                <a:close/>
                <a:moveTo>
                  <a:pt x="1321" y="537"/>
                </a:moveTo>
                <a:lnTo>
                  <a:pt x="1849" y="537"/>
                </a:lnTo>
                <a:lnTo>
                  <a:pt x="1849" y="583"/>
                </a:lnTo>
                <a:lnTo>
                  <a:pt x="1321" y="583"/>
                </a:lnTo>
                <a:lnTo>
                  <a:pt x="1321" y="537"/>
                </a:lnTo>
                <a:close/>
                <a:moveTo>
                  <a:pt x="2642" y="0"/>
                </a:moveTo>
                <a:lnTo>
                  <a:pt x="3170" y="0"/>
                </a:lnTo>
                <a:lnTo>
                  <a:pt x="3170" y="130"/>
                </a:lnTo>
                <a:lnTo>
                  <a:pt x="2642" y="130"/>
                </a:lnTo>
                <a:lnTo>
                  <a:pt x="2642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4" name="Freeform 11"/>
          <p:cNvSpPr>
            <a:spLocks noEditPoints="1"/>
          </p:cNvSpPr>
          <p:nvPr/>
        </p:nvSpPr>
        <p:spPr bwMode="auto">
          <a:xfrm>
            <a:off x="5805496" y="4282588"/>
            <a:ext cx="2185988" cy="707905"/>
          </a:xfrm>
          <a:custGeom>
            <a:avLst/>
            <a:gdLst>
              <a:gd name="T0" fmla="*/ 0 w 3170"/>
              <a:gd name="T1" fmla="*/ 881 h 883"/>
              <a:gd name="T2" fmla="*/ 528 w 3170"/>
              <a:gd name="T3" fmla="*/ 881 h 883"/>
              <a:gd name="T4" fmla="*/ 528 w 3170"/>
              <a:gd name="T5" fmla="*/ 883 h 883"/>
              <a:gd name="T6" fmla="*/ 0 w 3170"/>
              <a:gd name="T7" fmla="*/ 883 h 883"/>
              <a:gd name="T8" fmla="*/ 0 w 3170"/>
              <a:gd name="T9" fmla="*/ 881 h 883"/>
              <a:gd name="T10" fmla="*/ 1321 w 3170"/>
              <a:gd name="T11" fmla="*/ 649 h 883"/>
              <a:gd name="T12" fmla="*/ 1849 w 3170"/>
              <a:gd name="T13" fmla="*/ 649 h 883"/>
              <a:gd name="T14" fmla="*/ 1849 w 3170"/>
              <a:gd name="T15" fmla="*/ 689 h 883"/>
              <a:gd name="T16" fmla="*/ 1321 w 3170"/>
              <a:gd name="T17" fmla="*/ 689 h 883"/>
              <a:gd name="T18" fmla="*/ 1321 w 3170"/>
              <a:gd name="T19" fmla="*/ 649 h 883"/>
              <a:gd name="T20" fmla="*/ 2642 w 3170"/>
              <a:gd name="T21" fmla="*/ 0 h 883"/>
              <a:gd name="T22" fmla="*/ 3170 w 3170"/>
              <a:gd name="T23" fmla="*/ 0 h 883"/>
              <a:gd name="T24" fmla="*/ 3170 w 3170"/>
              <a:gd name="T25" fmla="*/ 152 h 883"/>
              <a:gd name="T26" fmla="*/ 2642 w 3170"/>
              <a:gd name="T27" fmla="*/ 152 h 883"/>
              <a:gd name="T28" fmla="*/ 2642 w 3170"/>
              <a:gd name="T29" fmla="*/ 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0" h="883">
                <a:moveTo>
                  <a:pt x="0" y="881"/>
                </a:moveTo>
                <a:lnTo>
                  <a:pt x="528" y="881"/>
                </a:lnTo>
                <a:lnTo>
                  <a:pt x="528" y="883"/>
                </a:lnTo>
                <a:lnTo>
                  <a:pt x="0" y="883"/>
                </a:lnTo>
                <a:lnTo>
                  <a:pt x="0" y="881"/>
                </a:lnTo>
                <a:close/>
                <a:moveTo>
                  <a:pt x="1321" y="649"/>
                </a:moveTo>
                <a:lnTo>
                  <a:pt x="1849" y="649"/>
                </a:lnTo>
                <a:lnTo>
                  <a:pt x="1849" y="689"/>
                </a:lnTo>
                <a:lnTo>
                  <a:pt x="1321" y="689"/>
                </a:lnTo>
                <a:lnTo>
                  <a:pt x="1321" y="649"/>
                </a:lnTo>
                <a:close/>
                <a:moveTo>
                  <a:pt x="2642" y="0"/>
                </a:moveTo>
                <a:lnTo>
                  <a:pt x="3170" y="0"/>
                </a:lnTo>
                <a:lnTo>
                  <a:pt x="3170" y="152"/>
                </a:lnTo>
                <a:lnTo>
                  <a:pt x="2642" y="152"/>
                </a:lnTo>
                <a:lnTo>
                  <a:pt x="2642" y="0"/>
                </a:lnTo>
                <a:close/>
              </a:path>
            </a:pathLst>
          </a:custGeom>
          <a:solidFill>
            <a:srgbClr val="C0504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5" name="Freeform 12"/>
          <p:cNvSpPr>
            <a:spLocks noEditPoints="1"/>
          </p:cNvSpPr>
          <p:nvPr/>
        </p:nvSpPr>
        <p:spPr bwMode="auto">
          <a:xfrm>
            <a:off x="6723072" y="4202282"/>
            <a:ext cx="1268415" cy="600672"/>
          </a:xfrm>
          <a:custGeom>
            <a:avLst/>
            <a:gdLst>
              <a:gd name="T0" fmla="*/ 0 w 1849"/>
              <a:gd name="T1" fmla="*/ 729 h 758"/>
              <a:gd name="T2" fmla="*/ 528 w 1849"/>
              <a:gd name="T3" fmla="*/ 729 h 758"/>
              <a:gd name="T4" fmla="*/ 528 w 1849"/>
              <a:gd name="T5" fmla="*/ 758 h 758"/>
              <a:gd name="T6" fmla="*/ 0 w 1849"/>
              <a:gd name="T7" fmla="*/ 758 h 758"/>
              <a:gd name="T8" fmla="*/ 0 w 1849"/>
              <a:gd name="T9" fmla="*/ 729 h 758"/>
              <a:gd name="T10" fmla="*/ 1321 w 1849"/>
              <a:gd name="T11" fmla="*/ 0 h 758"/>
              <a:gd name="T12" fmla="*/ 1849 w 1849"/>
              <a:gd name="T13" fmla="*/ 0 h 758"/>
              <a:gd name="T14" fmla="*/ 1849 w 1849"/>
              <a:gd name="T15" fmla="*/ 109 h 758"/>
              <a:gd name="T16" fmla="*/ 1321 w 1849"/>
              <a:gd name="T17" fmla="*/ 109 h 758"/>
              <a:gd name="T18" fmla="*/ 1321 w 1849"/>
              <a:gd name="T19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9" h="758">
                <a:moveTo>
                  <a:pt x="0" y="729"/>
                </a:moveTo>
                <a:lnTo>
                  <a:pt x="528" y="729"/>
                </a:lnTo>
                <a:lnTo>
                  <a:pt x="528" y="758"/>
                </a:lnTo>
                <a:lnTo>
                  <a:pt x="0" y="758"/>
                </a:lnTo>
                <a:lnTo>
                  <a:pt x="0" y="729"/>
                </a:lnTo>
                <a:close/>
                <a:moveTo>
                  <a:pt x="1321" y="0"/>
                </a:moveTo>
                <a:lnTo>
                  <a:pt x="1849" y="0"/>
                </a:lnTo>
                <a:lnTo>
                  <a:pt x="1849" y="109"/>
                </a:lnTo>
                <a:lnTo>
                  <a:pt x="1321" y="109"/>
                </a:lnTo>
                <a:lnTo>
                  <a:pt x="1321" y="0"/>
                </a:lnTo>
                <a:close/>
              </a:path>
            </a:pathLst>
          </a:custGeom>
          <a:solidFill>
            <a:srgbClr val="E6686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56" name="Freeform 13"/>
          <p:cNvSpPr>
            <a:spLocks noEditPoints="1"/>
          </p:cNvSpPr>
          <p:nvPr/>
        </p:nvSpPr>
        <p:spPr bwMode="auto">
          <a:xfrm>
            <a:off x="6723072" y="4118311"/>
            <a:ext cx="1268415" cy="637953"/>
          </a:xfrm>
          <a:custGeom>
            <a:avLst/>
            <a:gdLst>
              <a:gd name="T0" fmla="*/ 0 w 1849"/>
              <a:gd name="T1" fmla="*/ 820 h 841"/>
              <a:gd name="T2" fmla="*/ 528 w 1849"/>
              <a:gd name="T3" fmla="*/ 820 h 841"/>
              <a:gd name="T4" fmla="*/ 528 w 1849"/>
              <a:gd name="T5" fmla="*/ 841 h 841"/>
              <a:gd name="T6" fmla="*/ 0 w 1849"/>
              <a:gd name="T7" fmla="*/ 841 h 841"/>
              <a:gd name="T8" fmla="*/ 0 w 1849"/>
              <a:gd name="T9" fmla="*/ 820 h 841"/>
              <a:gd name="T10" fmla="*/ 1321 w 1849"/>
              <a:gd name="T11" fmla="*/ 0 h 841"/>
              <a:gd name="T12" fmla="*/ 1849 w 1849"/>
              <a:gd name="T13" fmla="*/ 0 h 841"/>
              <a:gd name="T14" fmla="*/ 1849 w 1849"/>
              <a:gd name="T15" fmla="*/ 112 h 841"/>
              <a:gd name="T16" fmla="*/ 1321 w 1849"/>
              <a:gd name="T17" fmla="*/ 112 h 841"/>
              <a:gd name="T18" fmla="*/ 1321 w 1849"/>
              <a:gd name="T19" fmla="*/ 0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9" h="841">
                <a:moveTo>
                  <a:pt x="0" y="820"/>
                </a:moveTo>
                <a:lnTo>
                  <a:pt x="528" y="820"/>
                </a:lnTo>
                <a:lnTo>
                  <a:pt x="528" y="841"/>
                </a:lnTo>
                <a:lnTo>
                  <a:pt x="0" y="841"/>
                </a:lnTo>
                <a:lnTo>
                  <a:pt x="0" y="820"/>
                </a:lnTo>
                <a:close/>
                <a:moveTo>
                  <a:pt x="1321" y="0"/>
                </a:moveTo>
                <a:lnTo>
                  <a:pt x="1849" y="0"/>
                </a:lnTo>
                <a:lnTo>
                  <a:pt x="1849" y="112"/>
                </a:lnTo>
                <a:lnTo>
                  <a:pt x="1321" y="112"/>
                </a:lnTo>
                <a:lnTo>
                  <a:pt x="1321" y="0"/>
                </a:lnTo>
                <a:close/>
              </a:path>
            </a:pathLst>
          </a:custGeom>
          <a:solidFill>
            <a:srgbClr val="72DA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7626015" y="4009431"/>
            <a:ext cx="365470" cy="10636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8" name="Rectangle 15"/>
          <p:cNvSpPr>
            <a:spLocks noChangeArrowheads="1"/>
          </p:cNvSpPr>
          <p:nvPr/>
        </p:nvSpPr>
        <p:spPr bwMode="auto">
          <a:xfrm>
            <a:off x="7626008" y="3932277"/>
            <a:ext cx="365471" cy="91904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59" name="Rectangle 16"/>
          <p:cNvSpPr>
            <a:spLocks noChangeArrowheads="1"/>
          </p:cNvSpPr>
          <p:nvPr/>
        </p:nvSpPr>
        <p:spPr bwMode="auto">
          <a:xfrm>
            <a:off x="5810250" y="5110179"/>
            <a:ext cx="3144837" cy="9525"/>
          </a:xfrm>
          <a:prstGeom prst="rect">
            <a:avLst/>
          </a:prstGeom>
          <a:solidFill>
            <a:srgbClr val="868686"/>
          </a:solidFill>
          <a:ln w="1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60" name="Freeform 17"/>
          <p:cNvSpPr>
            <a:spLocks noEditPoints="1"/>
          </p:cNvSpPr>
          <p:nvPr/>
        </p:nvSpPr>
        <p:spPr bwMode="auto">
          <a:xfrm>
            <a:off x="5805496" y="5114941"/>
            <a:ext cx="2743887" cy="45719"/>
          </a:xfrm>
          <a:custGeom>
            <a:avLst/>
            <a:gdLst>
              <a:gd name="T0" fmla="*/ 11 w 3973"/>
              <a:gd name="T1" fmla="*/ 0 h 46"/>
              <a:gd name="T2" fmla="*/ 11 w 3973"/>
              <a:gd name="T3" fmla="*/ 46 h 46"/>
              <a:gd name="T4" fmla="*/ 0 w 3973"/>
              <a:gd name="T5" fmla="*/ 46 h 46"/>
              <a:gd name="T6" fmla="*/ 0 w 3973"/>
              <a:gd name="T7" fmla="*/ 0 h 46"/>
              <a:gd name="T8" fmla="*/ 11 w 3973"/>
              <a:gd name="T9" fmla="*/ 0 h 46"/>
              <a:gd name="T10" fmla="*/ 1331 w 3973"/>
              <a:gd name="T11" fmla="*/ 0 h 46"/>
              <a:gd name="T12" fmla="*/ 1331 w 3973"/>
              <a:gd name="T13" fmla="*/ 46 h 46"/>
              <a:gd name="T14" fmla="*/ 1319 w 3973"/>
              <a:gd name="T15" fmla="*/ 46 h 46"/>
              <a:gd name="T16" fmla="*/ 1319 w 3973"/>
              <a:gd name="T17" fmla="*/ 0 h 46"/>
              <a:gd name="T18" fmla="*/ 1331 w 3973"/>
              <a:gd name="T19" fmla="*/ 0 h 46"/>
              <a:gd name="T20" fmla="*/ 2652 w 3973"/>
              <a:gd name="T21" fmla="*/ 0 h 46"/>
              <a:gd name="T22" fmla="*/ 2652 w 3973"/>
              <a:gd name="T23" fmla="*/ 46 h 46"/>
              <a:gd name="T24" fmla="*/ 2640 w 3973"/>
              <a:gd name="T25" fmla="*/ 46 h 46"/>
              <a:gd name="T26" fmla="*/ 2640 w 3973"/>
              <a:gd name="T27" fmla="*/ 0 h 46"/>
              <a:gd name="T28" fmla="*/ 2652 w 3973"/>
              <a:gd name="T29" fmla="*/ 0 h 46"/>
              <a:gd name="T30" fmla="*/ 3973 w 3973"/>
              <a:gd name="T31" fmla="*/ 0 h 46"/>
              <a:gd name="T32" fmla="*/ 3973 w 3973"/>
              <a:gd name="T33" fmla="*/ 46 h 46"/>
              <a:gd name="T34" fmla="*/ 3961 w 3973"/>
              <a:gd name="T35" fmla="*/ 46 h 46"/>
              <a:gd name="T36" fmla="*/ 3961 w 3973"/>
              <a:gd name="T37" fmla="*/ 0 h 46"/>
              <a:gd name="T38" fmla="*/ 3973 w 3973"/>
              <a:gd name="T3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73" h="46">
                <a:moveTo>
                  <a:pt x="11" y="0"/>
                </a:moveTo>
                <a:lnTo>
                  <a:pt x="11" y="46"/>
                </a:lnTo>
                <a:lnTo>
                  <a:pt x="0" y="46"/>
                </a:lnTo>
                <a:lnTo>
                  <a:pt x="0" y="0"/>
                </a:lnTo>
                <a:lnTo>
                  <a:pt x="11" y="0"/>
                </a:lnTo>
                <a:close/>
                <a:moveTo>
                  <a:pt x="1331" y="0"/>
                </a:moveTo>
                <a:lnTo>
                  <a:pt x="1331" y="46"/>
                </a:lnTo>
                <a:lnTo>
                  <a:pt x="1319" y="46"/>
                </a:lnTo>
                <a:lnTo>
                  <a:pt x="1319" y="0"/>
                </a:lnTo>
                <a:lnTo>
                  <a:pt x="1331" y="0"/>
                </a:lnTo>
                <a:close/>
                <a:moveTo>
                  <a:pt x="2652" y="0"/>
                </a:moveTo>
                <a:lnTo>
                  <a:pt x="2652" y="46"/>
                </a:lnTo>
                <a:lnTo>
                  <a:pt x="2640" y="46"/>
                </a:lnTo>
                <a:lnTo>
                  <a:pt x="2640" y="0"/>
                </a:lnTo>
                <a:lnTo>
                  <a:pt x="2652" y="0"/>
                </a:lnTo>
                <a:close/>
                <a:moveTo>
                  <a:pt x="3973" y="0"/>
                </a:moveTo>
                <a:lnTo>
                  <a:pt x="3973" y="46"/>
                </a:lnTo>
                <a:lnTo>
                  <a:pt x="3961" y="46"/>
                </a:lnTo>
                <a:lnTo>
                  <a:pt x="3961" y="0"/>
                </a:lnTo>
                <a:lnTo>
                  <a:pt x="3973" y="0"/>
                </a:lnTo>
                <a:close/>
              </a:path>
            </a:pathLst>
          </a:custGeom>
          <a:solidFill>
            <a:srgbClr val="868686"/>
          </a:solidFill>
          <a:ln w="1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61" name="Rectangle 18"/>
          <p:cNvSpPr>
            <a:spLocks noChangeArrowheads="1"/>
          </p:cNvSpPr>
          <p:nvPr/>
        </p:nvSpPr>
        <p:spPr bwMode="auto">
          <a:xfrm>
            <a:off x="5895979" y="5163530"/>
            <a:ext cx="2436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2010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9"/>
          <p:cNvSpPr>
            <a:spLocks noChangeArrowheads="1"/>
          </p:cNvSpPr>
          <p:nvPr/>
        </p:nvSpPr>
        <p:spPr bwMode="auto">
          <a:xfrm>
            <a:off x="6725919" y="5155097"/>
            <a:ext cx="2436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2011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20"/>
          <p:cNvSpPr>
            <a:spLocks noChangeArrowheads="1"/>
          </p:cNvSpPr>
          <p:nvPr/>
        </p:nvSpPr>
        <p:spPr bwMode="auto">
          <a:xfrm>
            <a:off x="7648060" y="5142842"/>
            <a:ext cx="2436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2012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21"/>
          <p:cNvSpPr>
            <a:spLocks noChangeArrowheads="1"/>
          </p:cNvSpPr>
          <p:nvPr/>
        </p:nvSpPr>
        <p:spPr bwMode="auto">
          <a:xfrm>
            <a:off x="4371984" y="5360988"/>
            <a:ext cx="58737" cy="5873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65" name="Rectangle 22"/>
          <p:cNvSpPr>
            <a:spLocks noChangeArrowheads="1"/>
          </p:cNvSpPr>
          <p:nvPr/>
        </p:nvSpPr>
        <p:spPr bwMode="auto">
          <a:xfrm>
            <a:off x="4456119" y="5313379"/>
            <a:ext cx="195245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(1)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Московский региональный центр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23"/>
          <p:cNvSpPr>
            <a:spLocks noChangeArrowheads="1"/>
          </p:cNvSpPr>
          <p:nvPr/>
        </p:nvSpPr>
        <p:spPr bwMode="auto">
          <a:xfrm>
            <a:off x="6715133" y="5360988"/>
            <a:ext cx="58737" cy="58738"/>
          </a:xfrm>
          <a:prstGeom prst="rect">
            <a:avLst/>
          </a:prstGeom>
          <a:solidFill>
            <a:srgbClr val="9BBB59">
              <a:lumMod val="75000"/>
            </a:srgb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67" name="Rectangle 24"/>
          <p:cNvSpPr>
            <a:spLocks noChangeArrowheads="1"/>
          </p:cNvSpPr>
          <p:nvPr/>
        </p:nvSpPr>
        <p:spPr bwMode="auto">
          <a:xfrm>
            <a:off x="6797675" y="5313379"/>
            <a:ext cx="201497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(2)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Центральный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25"/>
          <p:cNvSpPr>
            <a:spLocks noChangeArrowheads="1"/>
          </p:cNvSpPr>
          <p:nvPr/>
        </p:nvSpPr>
        <p:spPr bwMode="auto">
          <a:xfrm>
            <a:off x="8772525" y="5313379"/>
            <a:ext cx="416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-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26"/>
          <p:cNvSpPr>
            <a:spLocks noChangeArrowheads="1"/>
          </p:cNvSpPr>
          <p:nvPr/>
        </p:nvSpPr>
        <p:spPr bwMode="auto">
          <a:xfrm>
            <a:off x="8815389" y="5313379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1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4371984" y="5564188"/>
            <a:ext cx="58737" cy="58738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71" name="Rectangle 28"/>
          <p:cNvSpPr>
            <a:spLocks noChangeArrowheads="1"/>
          </p:cNvSpPr>
          <p:nvPr/>
        </p:nvSpPr>
        <p:spPr bwMode="auto">
          <a:xfrm>
            <a:off x="4456114" y="5516579"/>
            <a:ext cx="201497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(3)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Центральный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29"/>
          <p:cNvSpPr>
            <a:spLocks noChangeArrowheads="1"/>
          </p:cNvSpPr>
          <p:nvPr/>
        </p:nvSpPr>
        <p:spPr bwMode="auto">
          <a:xfrm>
            <a:off x="6429375" y="5516579"/>
            <a:ext cx="416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-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30"/>
          <p:cNvSpPr>
            <a:spLocks noChangeArrowheads="1"/>
          </p:cNvSpPr>
          <p:nvPr/>
        </p:nvSpPr>
        <p:spPr bwMode="auto">
          <a:xfrm>
            <a:off x="6472241" y="5516579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2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31"/>
          <p:cNvSpPr>
            <a:spLocks noChangeArrowheads="1"/>
          </p:cNvSpPr>
          <p:nvPr/>
        </p:nvSpPr>
        <p:spPr bwMode="auto">
          <a:xfrm>
            <a:off x="6715133" y="5564188"/>
            <a:ext cx="58737" cy="5873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5" name="Rectangle 32"/>
          <p:cNvSpPr>
            <a:spLocks noChangeArrowheads="1"/>
          </p:cNvSpPr>
          <p:nvPr/>
        </p:nvSpPr>
        <p:spPr bwMode="auto">
          <a:xfrm>
            <a:off x="6797678" y="5516579"/>
            <a:ext cx="19348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(4)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Поволжский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33"/>
          <p:cNvSpPr>
            <a:spLocks noChangeArrowheads="1"/>
          </p:cNvSpPr>
          <p:nvPr/>
        </p:nvSpPr>
        <p:spPr bwMode="auto">
          <a:xfrm>
            <a:off x="8716963" y="5516579"/>
            <a:ext cx="416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-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34"/>
          <p:cNvSpPr>
            <a:spLocks noChangeArrowheads="1"/>
          </p:cNvSpPr>
          <p:nvPr/>
        </p:nvSpPr>
        <p:spPr bwMode="auto">
          <a:xfrm>
            <a:off x="8759826" y="5516579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1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35"/>
          <p:cNvSpPr>
            <a:spLocks noChangeArrowheads="1"/>
          </p:cNvSpPr>
          <p:nvPr/>
        </p:nvSpPr>
        <p:spPr bwMode="auto">
          <a:xfrm>
            <a:off x="4371984" y="5767404"/>
            <a:ext cx="58737" cy="60325"/>
          </a:xfrm>
          <a:prstGeom prst="rect">
            <a:avLst/>
          </a:prstGeom>
          <a:solidFill>
            <a:srgbClr val="F79646">
              <a:lumMod val="75000"/>
            </a:srgb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79" name="Rectangle 36"/>
          <p:cNvSpPr>
            <a:spLocks noChangeArrowheads="1"/>
          </p:cNvSpPr>
          <p:nvPr/>
        </p:nvSpPr>
        <p:spPr bwMode="auto">
          <a:xfrm>
            <a:off x="4456117" y="5719779"/>
            <a:ext cx="19348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(5)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Поволжский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37"/>
          <p:cNvSpPr>
            <a:spLocks noChangeArrowheads="1"/>
          </p:cNvSpPr>
          <p:nvPr/>
        </p:nvSpPr>
        <p:spPr bwMode="auto">
          <a:xfrm>
            <a:off x="6375402" y="5719779"/>
            <a:ext cx="416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-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38"/>
          <p:cNvSpPr>
            <a:spLocks noChangeArrowheads="1"/>
          </p:cNvSpPr>
          <p:nvPr/>
        </p:nvSpPr>
        <p:spPr bwMode="auto">
          <a:xfrm>
            <a:off x="6416679" y="5719779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2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39"/>
          <p:cNvSpPr>
            <a:spLocks noChangeArrowheads="1"/>
          </p:cNvSpPr>
          <p:nvPr/>
        </p:nvSpPr>
        <p:spPr bwMode="auto">
          <a:xfrm>
            <a:off x="6715133" y="5767404"/>
            <a:ext cx="58737" cy="60325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83" name="Rectangle 40"/>
          <p:cNvSpPr>
            <a:spLocks noChangeArrowheads="1"/>
          </p:cNvSpPr>
          <p:nvPr/>
        </p:nvSpPr>
        <p:spPr bwMode="auto">
          <a:xfrm>
            <a:off x="6797683" y="5719779"/>
            <a:ext cx="168635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(6)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Южный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Rectangle 41"/>
          <p:cNvSpPr>
            <a:spLocks noChangeArrowheads="1"/>
          </p:cNvSpPr>
          <p:nvPr/>
        </p:nvSpPr>
        <p:spPr bwMode="auto">
          <a:xfrm>
            <a:off x="4371984" y="5972175"/>
            <a:ext cx="58737" cy="58738"/>
          </a:xfrm>
          <a:prstGeom prst="rect">
            <a:avLst/>
          </a:prstGeom>
          <a:solidFill>
            <a:srgbClr val="E66868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85" name="Rectangle 42"/>
          <p:cNvSpPr>
            <a:spLocks noChangeArrowheads="1"/>
          </p:cNvSpPr>
          <p:nvPr/>
        </p:nvSpPr>
        <p:spPr bwMode="auto">
          <a:xfrm>
            <a:off x="4456121" y="5924566"/>
            <a:ext cx="58028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(7) </a:t>
            </a:r>
            <a:r>
              <a:rPr lang="ru-RU" sz="9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Северо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43"/>
          <p:cNvSpPr>
            <a:spLocks noChangeArrowheads="1"/>
          </p:cNvSpPr>
          <p:nvPr/>
        </p:nvSpPr>
        <p:spPr bwMode="auto">
          <a:xfrm>
            <a:off x="5010150" y="5924566"/>
            <a:ext cx="416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-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ectangle 44"/>
          <p:cNvSpPr>
            <a:spLocks noChangeArrowheads="1"/>
          </p:cNvSpPr>
          <p:nvPr/>
        </p:nvSpPr>
        <p:spPr bwMode="auto">
          <a:xfrm>
            <a:off x="5053022" y="5924566"/>
            <a:ext cx="163987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Западный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ectangle 45"/>
          <p:cNvSpPr>
            <a:spLocks noChangeArrowheads="1"/>
          </p:cNvSpPr>
          <p:nvPr/>
        </p:nvSpPr>
        <p:spPr bwMode="auto">
          <a:xfrm>
            <a:off x="6715133" y="5972175"/>
            <a:ext cx="58737" cy="58738"/>
          </a:xfrm>
          <a:prstGeom prst="rect">
            <a:avLst/>
          </a:prstGeom>
          <a:solidFill>
            <a:srgbClr val="72DAE8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89" name="Rectangle 46"/>
          <p:cNvSpPr>
            <a:spLocks noChangeArrowheads="1"/>
          </p:cNvSpPr>
          <p:nvPr/>
        </p:nvSpPr>
        <p:spPr bwMode="auto">
          <a:xfrm>
            <a:off x="6797684" y="5924566"/>
            <a:ext cx="18530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(8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Сибирский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47"/>
          <p:cNvSpPr>
            <a:spLocks noChangeArrowheads="1"/>
          </p:cNvSpPr>
          <p:nvPr/>
        </p:nvSpPr>
        <p:spPr bwMode="auto">
          <a:xfrm>
            <a:off x="4371984" y="6173804"/>
            <a:ext cx="58737" cy="6191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91" name="Rectangle 48"/>
          <p:cNvSpPr>
            <a:spLocks noChangeArrowheads="1"/>
          </p:cNvSpPr>
          <p:nvPr/>
        </p:nvSpPr>
        <p:spPr bwMode="auto">
          <a:xfrm>
            <a:off x="4456114" y="6127766"/>
            <a:ext cx="201497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(9)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Центральный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49"/>
          <p:cNvSpPr>
            <a:spLocks noChangeArrowheads="1"/>
          </p:cNvSpPr>
          <p:nvPr/>
        </p:nvSpPr>
        <p:spPr bwMode="auto">
          <a:xfrm>
            <a:off x="6429375" y="6127766"/>
            <a:ext cx="416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-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50"/>
          <p:cNvSpPr>
            <a:spLocks noChangeArrowheads="1"/>
          </p:cNvSpPr>
          <p:nvPr/>
        </p:nvSpPr>
        <p:spPr bwMode="auto">
          <a:xfrm>
            <a:off x="6472241" y="6127766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3</a:t>
            </a:r>
            <a:endParaRPr lang="ru-RU" sz="1800" kern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51"/>
          <p:cNvSpPr>
            <a:spLocks noChangeArrowheads="1"/>
          </p:cNvSpPr>
          <p:nvPr/>
        </p:nvSpPr>
        <p:spPr bwMode="auto">
          <a:xfrm>
            <a:off x="6715133" y="6173804"/>
            <a:ext cx="58737" cy="61913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95" name="Rectangle 52"/>
          <p:cNvSpPr>
            <a:spLocks noChangeArrowheads="1"/>
          </p:cNvSpPr>
          <p:nvPr/>
        </p:nvSpPr>
        <p:spPr bwMode="auto">
          <a:xfrm>
            <a:off x="6797683" y="6127766"/>
            <a:ext cx="19091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(10) </a:t>
            </a:r>
            <a:r>
              <a:rPr lang="ru-RU" sz="9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Уральский федеральный округ</a:t>
            </a:r>
            <a:endParaRPr lang="ru-RU" sz="1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Стрелка вниз 195"/>
          <p:cNvSpPr/>
          <p:nvPr/>
        </p:nvSpPr>
        <p:spPr>
          <a:xfrm>
            <a:off x="7626650" y="2386692"/>
            <a:ext cx="156070" cy="30568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7" name="Стрелка вниз 196"/>
          <p:cNvSpPr/>
          <p:nvPr/>
        </p:nvSpPr>
        <p:spPr>
          <a:xfrm>
            <a:off x="7626650" y="2827768"/>
            <a:ext cx="156070" cy="30568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aphicFrame>
        <p:nvGraphicFramePr>
          <p:cNvPr id="198" name="Диаграмма 1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288555"/>
              </p:ext>
            </p:extLst>
          </p:nvPr>
        </p:nvGraphicFramePr>
        <p:xfrm>
          <a:off x="8065277" y="3484907"/>
          <a:ext cx="1095747" cy="178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9" name="Rectangle 9"/>
          <p:cNvSpPr>
            <a:spLocks noChangeArrowheads="1"/>
          </p:cNvSpPr>
          <p:nvPr/>
        </p:nvSpPr>
        <p:spPr bwMode="auto">
          <a:xfrm>
            <a:off x="8334867" y="3617128"/>
            <a:ext cx="692150" cy="1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1" tIns="71971" rIns="71971" bIns="71971"/>
          <a:lstStyle/>
          <a:p>
            <a:pPr marL="168275" lvl="1" indent="-144463" algn="ctr" defTabSz="993775">
              <a:spcAft>
                <a:spcPts val="600"/>
              </a:spcAft>
              <a:buClr>
                <a:srgbClr val="000000"/>
              </a:buClr>
            </a:pPr>
            <a:r>
              <a:rPr lang="ru-RU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275</a:t>
            </a:r>
          </a:p>
          <a:p>
            <a:pPr marL="168275" lvl="1" indent="-144463" algn="ctr" defTabSz="993775">
              <a:spcAft>
                <a:spcPts val="600"/>
              </a:spcAft>
              <a:buClr>
                <a:srgbClr val="000000"/>
              </a:buClr>
            </a:pPr>
            <a:endParaRPr lang="ru-RU" sz="9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14288" y="3552535"/>
            <a:ext cx="1744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</a:rPr>
              <a:t>По состоянию на 01.10.2013г.</a:t>
            </a:r>
            <a:endParaRPr lang="ru-RU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382199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Качество портфеля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8340" y="4939505"/>
            <a:ext cx="7992477" cy="43276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После завершения региональной экспансии Компания показывает интенсивный рост.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Объем выдач стабильно растет, качество выдач улучшается (дефолтность уменьшается).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3054" y="5380612"/>
            <a:ext cx="7997368" cy="5539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kern="0" dirty="0" err="1">
                <a:solidFill>
                  <a:sysClr val="windowText" lastClr="000000"/>
                </a:solidFill>
              </a:rPr>
              <a:t>Винтаж</a:t>
            </a:r>
            <a:r>
              <a:rPr lang="ru-RU" sz="1000" b="1" i="1" kern="0" dirty="0">
                <a:solidFill>
                  <a:sysClr val="windowText" lastClr="000000"/>
                </a:solidFill>
              </a:rPr>
              <a:t> 8</a:t>
            </a:r>
            <a:r>
              <a:rPr lang="en-US" sz="1000" b="1" i="1" kern="0" dirty="0" smtClean="0">
                <a:solidFill>
                  <a:sysClr val="windowText" lastClr="000000"/>
                </a:solidFill>
              </a:rPr>
              <a:t>+ </a:t>
            </a:r>
            <a:r>
              <a:rPr lang="ru-RU" sz="1000" b="1" i="1" kern="0" dirty="0">
                <a:solidFill>
                  <a:sysClr val="windowText" lastClr="000000"/>
                </a:solidFill>
              </a:rPr>
              <a:t>через </a:t>
            </a:r>
            <a:r>
              <a:rPr lang="ru-RU" sz="1000" b="1" i="1" kern="0" dirty="0" smtClean="0">
                <a:solidFill>
                  <a:sysClr val="windowText" lastClr="000000"/>
                </a:solidFill>
              </a:rPr>
              <a:t>4 недели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– </a:t>
            </a:r>
            <a:r>
              <a:rPr lang="ru-RU" sz="1000" kern="0" dirty="0">
                <a:solidFill>
                  <a:sysClr val="windowText" lastClr="000000"/>
                </a:solidFill>
              </a:rPr>
              <a:t>доля займов, имеющих просрочку 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8+ </a:t>
            </a:r>
            <a:r>
              <a:rPr lang="ru-RU" sz="1000" kern="0" dirty="0">
                <a:solidFill>
                  <a:sysClr val="windowText" lastClr="000000"/>
                </a:solidFill>
              </a:rPr>
              <a:t>дней через 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4 недели </a:t>
            </a:r>
            <a:r>
              <a:rPr lang="ru-RU" sz="1000" kern="0" dirty="0">
                <a:solidFill>
                  <a:sysClr val="windowText" lastClr="000000"/>
                </a:solidFill>
              </a:rPr>
              <a:t>после выдачи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kern="0" dirty="0" err="1" smtClean="0">
                <a:solidFill>
                  <a:sysClr val="windowText" lastClr="000000"/>
                </a:solidFill>
              </a:rPr>
              <a:t>Винтаж</a:t>
            </a:r>
            <a:r>
              <a:rPr lang="ru-RU" sz="10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000" b="1" i="1" kern="0" dirty="0" smtClean="0">
                <a:solidFill>
                  <a:sysClr val="windowText" lastClr="000000"/>
                </a:solidFill>
              </a:rPr>
              <a:t>15+ </a:t>
            </a:r>
            <a:r>
              <a:rPr lang="ru-RU" sz="1000" b="1" i="1" kern="0" dirty="0" smtClean="0">
                <a:solidFill>
                  <a:sysClr val="windowText" lastClr="000000"/>
                </a:solidFill>
              </a:rPr>
              <a:t>через 9 недель  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– 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доля займов, имеющих просрочку 15+ дней через 9 недель после выдачи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kern="0" dirty="0" smtClean="0">
                <a:solidFill>
                  <a:sysClr val="windowText" lastClr="000000"/>
                </a:solidFill>
              </a:rPr>
              <a:t>Дефолтность поколения 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– доля основного долга по займам в просрочке 90+ после 52 недель жизни займа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76994"/>
              </p:ext>
            </p:extLst>
          </p:nvPr>
        </p:nvGraphicFramePr>
        <p:xfrm>
          <a:off x="411978" y="1268760"/>
          <a:ext cx="8367465" cy="36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310191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741968" y="1092133"/>
            <a:ext cx="3529616" cy="425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>
                <a:solidFill>
                  <a:srgbClr val="FFFFFF"/>
                </a:solidFill>
                <a:ea typeface="SimSun"/>
                <a:cs typeface="SimSun"/>
              </a:rPr>
              <a:t>Заявка</a:t>
            </a:r>
            <a:r>
              <a:rPr lang="en-US" altLang="zh-CN" sz="1000" b="1" dirty="0">
                <a:solidFill>
                  <a:srgbClr val="FFFFFF"/>
                </a:solidFill>
                <a:ea typeface="SimSun"/>
                <a:cs typeface="SimSun"/>
              </a:rPr>
              <a:t> </a:t>
            </a: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на </a:t>
            </a:r>
            <a:r>
              <a:rPr lang="ru-RU" altLang="zh-CN" sz="1000" b="1" dirty="0" err="1" smtClean="0">
                <a:solidFill>
                  <a:srgbClr val="FFFFFF"/>
                </a:solidFill>
                <a:ea typeface="SimSun"/>
                <a:cs typeface="SimSun"/>
              </a:rPr>
              <a:t>займ</a:t>
            </a: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 подается в </a:t>
            </a:r>
            <a:r>
              <a:rPr lang="ru-RU" altLang="zh-CN" sz="1000" b="1" dirty="0" err="1">
                <a:solidFill>
                  <a:srgbClr val="FFFFFF"/>
                </a:solidFill>
                <a:ea typeface="SimSun"/>
                <a:cs typeface="SimSun"/>
              </a:rPr>
              <a:t>Колл</a:t>
            </a:r>
            <a:r>
              <a:rPr lang="ru-RU" altLang="zh-CN" sz="1000" b="1" dirty="0">
                <a:solidFill>
                  <a:srgbClr val="FFFFFF"/>
                </a:solidFill>
                <a:ea typeface="SimSun"/>
                <a:cs typeface="SimSun"/>
              </a:rPr>
              <a:t>- </a:t>
            </a: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Центр </a:t>
            </a:r>
            <a:r>
              <a:rPr lang="ru-RU" altLang="zh-CN" sz="1000" b="1" dirty="0">
                <a:solidFill>
                  <a:srgbClr val="FFFFFF"/>
                </a:solidFill>
                <a:ea typeface="SimSun"/>
                <a:cs typeface="SimSun"/>
              </a:rPr>
              <a:t>или через интернет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894933" y="2684445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800" b="1" dirty="0">
                <a:solidFill>
                  <a:srgbClr val="FFFFFF"/>
                </a:solidFill>
                <a:ea typeface="SimSun"/>
                <a:cs typeface="SimSun"/>
              </a:rPr>
              <a:t>Заявка передана </a:t>
            </a:r>
            <a:r>
              <a:rPr lang="ru-RU" altLang="zh-CN" sz="800" b="1" dirty="0" smtClean="0">
                <a:solidFill>
                  <a:srgbClr val="FFFFFF"/>
                </a:solidFill>
                <a:ea typeface="SimSun"/>
                <a:cs typeface="SimSun"/>
              </a:rPr>
              <a:t>персональному менеджеру</a:t>
            </a:r>
            <a:endParaRPr lang="en-US" altLang="zh-CN" sz="8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2605856" y="4591756"/>
            <a:ext cx="1745087" cy="3490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Заем </a:t>
            </a: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одобрен</a:t>
            </a:r>
            <a:endParaRPr lang="en-US" altLang="zh-CN" sz="1000" b="1" dirty="0" smtClean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301" y="5199262"/>
            <a:ext cx="14781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00000"/>
                </a:solidFill>
              </a:rPr>
              <a:t>Выдача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757975" y="5471018"/>
            <a:ext cx="3522194" cy="3274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>
                <a:solidFill>
                  <a:srgbClr val="FFFFFF"/>
                </a:solidFill>
                <a:ea typeface="SimSun"/>
                <a:cs typeface="SimSun"/>
              </a:rPr>
              <a:t>Начинается процесс погашения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 bwMode="gray">
          <a:xfrm>
            <a:off x="754664" y="5880595"/>
            <a:ext cx="3528351" cy="428725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lnSpc>
                <a:spcPct val="110000"/>
              </a:lnSpc>
              <a:spcAft>
                <a:spcPts val="200"/>
              </a:spcAft>
              <a:buClr>
                <a:srgbClr val="006699"/>
              </a:buClr>
            </a:pPr>
            <a:r>
              <a:rPr lang="ru-RU" sz="900" dirty="0" smtClean="0">
                <a:solidFill>
                  <a:srgbClr val="000000"/>
                </a:solidFill>
              </a:rPr>
              <a:t>Погашение идет по еженедельному графику, согласованному с персональным менеджером</a:t>
            </a:r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16" name="Соединительная линия уступом 15"/>
          <p:cNvCxnSpPr>
            <a:stCxn id="7" idx="2"/>
            <a:endCxn id="25" idx="0"/>
          </p:cNvCxnSpPr>
          <p:nvPr/>
        </p:nvCxnSpPr>
        <p:spPr bwMode="auto">
          <a:xfrm rot="5400000">
            <a:off x="3316443" y="2268411"/>
            <a:ext cx="535913" cy="21077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7" name="Соединительная линия уступом 16"/>
          <p:cNvCxnSpPr>
            <a:stCxn id="6" idx="2"/>
            <a:endCxn id="24" idx="0"/>
          </p:cNvCxnSpPr>
          <p:nvPr/>
        </p:nvCxnSpPr>
        <p:spPr bwMode="auto">
          <a:xfrm rot="16200000" flipH="1">
            <a:off x="2277694" y="1746893"/>
            <a:ext cx="470460" cy="122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75146" y="3716807"/>
            <a:ext cx="920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00000"/>
                </a:solidFill>
              </a:rPr>
              <a:t>Заявки - отказаны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>
            <a:stCxn id="8" idx="2"/>
            <a:endCxn id="10" idx="0"/>
          </p:cNvCxnSpPr>
          <p:nvPr/>
        </p:nvCxnSpPr>
        <p:spPr bwMode="auto">
          <a:xfrm rot="5400000">
            <a:off x="2733626" y="4726244"/>
            <a:ext cx="530220" cy="959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Соединительная линия уступом 19"/>
          <p:cNvCxnSpPr>
            <a:stCxn id="24" idx="3"/>
            <a:endCxn id="7" idx="0"/>
          </p:cNvCxnSpPr>
          <p:nvPr/>
        </p:nvCxnSpPr>
        <p:spPr bwMode="auto">
          <a:xfrm>
            <a:off x="3655865" y="2484358"/>
            <a:ext cx="982426" cy="20008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1" name="Соединительная линия уступом 20"/>
          <p:cNvCxnSpPr>
            <a:stCxn id="24" idx="1"/>
            <a:endCxn id="23" idx="1"/>
          </p:cNvCxnSpPr>
          <p:nvPr/>
        </p:nvCxnSpPr>
        <p:spPr bwMode="auto">
          <a:xfrm rot="10800000" flipV="1">
            <a:off x="693093" y="2484357"/>
            <a:ext cx="689187" cy="2281919"/>
          </a:xfrm>
          <a:prstGeom prst="bentConnector3">
            <a:avLst>
              <a:gd name="adj1" fmla="val 1331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2" name="Соединительная линия уступом 21"/>
          <p:cNvCxnSpPr>
            <a:stCxn id="25" idx="3"/>
            <a:endCxn id="8" idx="3"/>
          </p:cNvCxnSpPr>
          <p:nvPr/>
        </p:nvCxnSpPr>
        <p:spPr bwMode="auto">
          <a:xfrm>
            <a:off x="3517522" y="3947937"/>
            <a:ext cx="833421" cy="818340"/>
          </a:xfrm>
          <a:prstGeom prst="bentConnector3">
            <a:avLst>
              <a:gd name="adj1" fmla="val 1274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693092" y="4591756"/>
            <a:ext cx="1777114" cy="34904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>
                <a:solidFill>
                  <a:srgbClr val="FFFFFF"/>
                </a:solidFill>
                <a:ea typeface="SimSun"/>
                <a:cs typeface="SimSun"/>
              </a:rPr>
              <a:t>В займе </a:t>
            </a: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отказано</a:t>
            </a:r>
            <a:endParaRPr lang="ru-RU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24" name="Блок-схема: решение 23"/>
          <p:cNvSpPr/>
          <p:nvPr/>
        </p:nvSpPr>
        <p:spPr bwMode="auto">
          <a:xfrm>
            <a:off x="1382279" y="1988271"/>
            <a:ext cx="2273586" cy="992173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altLang="zh-CN" sz="900" b="1" dirty="0" smtClean="0">
                <a:solidFill>
                  <a:srgbClr val="FFFFFF"/>
                </a:solidFill>
                <a:ea typeface="SimSun"/>
                <a:cs typeface="SimSun"/>
              </a:rPr>
              <a:t>Fraud detection</a:t>
            </a:r>
            <a:r>
              <a:rPr lang="ru-RU" altLang="zh-CN" sz="900" b="1" dirty="0" smtClean="0">
                <a:solidFill>
                  <a:srgbClr val="FFFFFF"/>
                </a:solidFill>
                <a:ea typeface="SimSun"/>
                <a:cs typeface="SimSun"/>
              </a:rPr>
              <a:t>,</a:t>
            </a:r>
            <a:endParaRPr lang="en-US" altLang="zh-CN" sz="900" b="1" dirty="0" smtClean="0">
              <a:solidFill>
                <a:srgbClr val="FFFFFF"/>
              </a:solidFill>
              <a:ea typeface="SimSun"/>
              <a:cs typeface="SimSun"/>
            </a:endParaRPr>
          </a:p>
          <a:p>
            <a:pPr algn="ctr">
              <a:lnSpc>
                <a:spcPct val="110000"/>
              </a:lnSpc>
            </a:pPr>
            <a:r>
              <a:rPr lang="ru-RU" altLang="zh-CN" sz="900" b="1" dirty="0" smtClean="0">
                <a:solidFill>
                  <a:srgbClr val="FFFFFF"/>
                </a:solidFill>
                <a:ea typeface="SimSun"/>
                <a:cs typeface="SimSun"/>
              </a:rPr>
              <a:t>Интегральный, скоринг </a:t>
            </a:r>
            <a:endParaRPr lang="ru-RU" sz="105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25" name="Блок-схема: решение 24"/>
          <p:cNvSpPr/>
          <p:nvPr/>
        </p:nvSpPr>
        <p:spPr bwMode="auto">
          <a:xfrm>
            <a:off x="1543490" y="3590260"/>
            <a:ext cx="1974032" cy="715353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900" b="1" dirty="0" smtClean="0">
                <a:solidFill>
                  <a:srgbClr val="FFFFFF"/>
                </a:solidFill>
                <a:ea typeface="SimSun"/>
                <a:cs typeface="SimSun"/>
              </a:rPr>
              <a:t>Визуальный </a:t>
            </a:r>
            <a:r>
              <a:rPr lang="ru-RU" altLang="zh-CN" sz="900" b="1" dirty="0">
                <a:solidFill>
                  <a:srgbClr val="FFFFFF"/>
                </a:solidFill>
                <a:ea typeface="SimSun"/>
                <a:cs typeface="SimSun"/>
              </a:rPr>
              <a:t>скоринг</a:t>
            </a:r>
            <a:endParaRPr lang="en-US" altLang="zh-CN" sz="9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cxnSp>
        <p:nvCxnSpPr>
          <p:cNvPr id="26" name="Соединительная линия уступом 25"/>
          <p:cNvCxnSpPr>
            <a:stCxn id="25" idx="1"/>
            <a:endCxn id="23" idx="1"/>
          </p:cNvCxnSpPr>
          <p:nvPr/>
        </p:nvCxnSpPr>
        <p:spPr bwMode="auto">
          <a:xfrm rot="10800000" flipV="1">
            <a:off x="693092" y="3947937"/>
            <a:ext cx="850398" cy="818340"/>
          </a:xfrm>
          <a:prstGeom prst="bentConnector3">
            <a:avLst>
              <a:gd name="adj1" fmla="val 126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7201" y="2100193"/>
            <a:ext cx="920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00000"/>
                </a:solidFill>
              </a:rPr>
              <a:t>Заявки - отказаны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4215" y="2069369"/>
            <a:ext cx="73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00000"/>
                </a:solidFill>
              </a:rPr>
              <a:t>Заявки - одобрены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168" y="3585956"/>
            <a:ext cx="73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00000"/>
                </a:solidFill>
              </a:rPr>
              <a:t>Заявки - одобрены</a:t>
            </a:r>
            <a:endParaRPr lang="ru-RU" sz="700" b="1" dirty="0">
              <a:solidFill>
                <a:srgbClr val="000000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 bwMode="auto">
          <a:xfrm>
            <a:off x="5410201" y="1124743"/>
            <a:ext cx="3482280" cy="512221"/>
          </a:xfrm>
          <a:prstGeom prst="wedgeRoundRectCallout">
            <a:avLst>
              <a:gd name="adj1" fmla="val -71901"/>
              <a:gd name="adj2" fmla="val -16874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ru-RU" sz="1000" kern="0" dirty="0" smtClean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Компания использует различные каналы привлечения потенциальных клиентов: ТВ, интернет, партнерские программы и т.п.</a:t>
            </a:r>
            <a:endParaRPr lang="ru-RU" sz="1000" kern="0" dirty="0">
              <a:solidFill>
                <a:srgbClr val="0D0D0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6242982" y="2744677"/>
            <a:ext cx="2711638" cy="512221"/>
          </a:xfrm>
          <a:prstGeom prst="wedgeRoundRectCallout">
            <a:avLst>
              <a:gd name="adj1" fmla="val -74072"/>
              <a:gd name="adj2" fmla="val -20535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ru-RU" sz="1000" kern="0" dirty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Заявки распределяются между персональными менеджерами в соответствии с зональным закреплением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 bwMode="auto">
          <a:xfrm>
            <a:off x="5495133" y="5399317"/>
            <a:ext cx="3437229" cy="676437"/>
          </a:xfrm>
          <a:prstGeom prst="wedgeRoundRectCallout">
            <a:avLst>
              <a:gd name="adj1" fmla="val -76293"/>
              <a:gd name="adj2" fmla="val -22746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1000" kern="0" dirty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Персональный менеджер лично собирает платежи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ru-RU" sz="1000" kern="0" dirty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или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1000" kern="0" dirty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Погашение осуществляется через платежные системы, банки и розничные сети</a:t>
            </a:r>
            <a:endParaRPr lang="en-US" sz="1000" kern="0" dirty="0">
              <a:solidFill>
                <a:srgbClr val="0D0D0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5638800" y="4437113"/>
            <a:ext cx="3268661" cy="607454"/>
          </a:xfrm>
          <a:prstGeom prst="wedgeRoundRectCallout">
            <a:avLst>
              <a:gd name="adj1" fmla="val -74734"/>
              <a:gd name="adj2" fmla="val -3450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1000" kern="0" dirty="0" smtClean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100% проверка соответствия поданных заявок и предоставленных документов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ru-RU" sz="1000" kern="0" dirty="0" smtClean="0">
                <a:solidFill>
                  <a:srgbClr val="0D0D0D"/>
                </a:solidFill>
                <a:ea typeface="Tahoma" pitchFamily="34" charset="0"/>
                <a:cs typeface="Tahoma" pitchFamily="34" charset="0"/>
              </a:rPr>
              <a:t>Регулярная выборочная проверка одобренных заявок Службой контроля качества</a:t>
            </a:r>
            <a:endParaRPr lang="ru-RU" sz="1000" kern="0" dirty="0">
              <a:solidFill>
                <a:srgbClr val="0D0D0D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44824"/>
            <a:ext cx="8640960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238183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Источники данных</a:t>
            </a:r>
            <a:endParaRPr lang="ru-RU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gray">
          <a:xfrm>
            <a:off x="2793854" y="1196752"/>
            <a:ext cx="3529616" cy="425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200" b="1" dirty="0" smtClean="0">
                <a:solidFill>
                  <a:srgbClr val="FFFFFF"/>
                </a:solidFill>
                <a:ea typeface="SimSun"/>
                <a:cs typeface="SimSun"/>
              </a:rPr>
              <a:t>Источники данных </a:t>
            </a:r>
            <a:endParaRPr lang="en-US" altLang="zh-CN" sz="12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gray">
          <a:xfrm>
            <a:off x="552459" y="2492896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Анкетные данные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gray">
          <a:xfrm>
            <a:off x="2191575" y="2500536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Кредитная история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gray">
          <a:xfrm>
            <a:off x="3836321" y="2492896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Данные БКИ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gray">
          <a:xfrm>
            <a:off x="5458150" y="2501439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Платежные системы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gray">
          <a:xfrm>
            <a:off x="7114334" y="2492896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Базы данных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9" y="1916832"/>
            <a:ext cx="804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Первый уровень знаний (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application, fraud-detection, bureau)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9199" y="3356992"/>
            <a:ext cx="8640960" cy="1237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gray">
          <a:xfrm>
            <a:off x="1430930" y="4013607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Визуальная оценка заемщика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gray">
          <a:xfrm>
            <a:off x="3070046" y="4021247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>
                <a:solidFill>
                  <a:srgbClr val="FFFFFF"/>
                </a:solidFill>
                <a:ea typeface="SimSun"/>
                <a:cs typeface="SimSun"/>
              </a:rPr>
              <a:t>Визуальная оценка </a:t>
            </a:r>
            <a:endParaRPr lang="ru-RU" altLang="zh-CN" sz="1000" b="1" dirty="0" smtClean="0">
              <a:solidFill>
                <a:srgbClr val="FFFFFF"/>
              </a:solidFill>
              <a:ea typeface="SimSun"/>
              <a:cs typeface="SimSun"/>
            </a:endParaRPr>
          </a:p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жилища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gray">
          <a:xfrm>
            <a:off x="4714792" y="4013607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Оценка адекватности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gray">
          <a:xfrm>
            <a:off x="6336621" y="4022150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Выявление мошенничества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138" y="3429000"/>
            <a:ext cx="80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Второй уровень знаний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(visual)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4797152"/>
            <a:ext cx="8640960" cy="1237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gray">
          <a:xfrm>
            <a:off x="3070046" y="5435594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Эффективность взыскания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gray">
          <a:xfrm>
            <a:off x="4714792" y="5427954"/>
            <a:ext cx="1486716" cy="369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altLang="zh-CN" sz="1000" b="1" dirty="0" smtClean="0">
                <a:solidFill>
                  <a:srgbClr val="FFFFFF"/>
                </a:solidFill>
                <a:ea typeface="SimSun"/>
                <a:cs typeface="SimSun"/>
              </a:rPr>
              <a:t>Качество портфеля</a:t>
            </a:r>
            <a:endParaRPr lang="en-US" altLang="zh-CN" sz="1000" b="1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459" y="4869160"/>
            <a:ext cx="804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Третий уровень знаний (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collection)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166175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Скоринг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6828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20072" y="2636912"/>
            <a:ext cx="0" cy="187220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00392" y="2636912"/>
            <a:ext cx="0" cy="187220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20072" y="2636912"/>
            <a:ext cx="28803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20072" y="4512100"/>
            <a:ext cx="28803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698"/>
            <a:ext cx="7416824" cy="470555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 rot="16200000">
            <a:off x="-1490282" y="3210847"/>
            <a:ext cx="473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Показатели портфеля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805264"/>
            <a:ext cx="736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Показатели эффективности взыскания</a:t>
            </a: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1763688" y="1412777"/>
            <a:ext cx="6624736" cy="1584175"/>
          </a:xfrm>
          <a:custGeom>
            <a:avLst/>
            <a:gdLst>
              <a:gd name="connsiteX0" fmla="*/ 0 w 5538906"/>
              <a:gd name="connsiteY0" fmla="*/ 1757705 h 1757705"/>
              <a:gd name="connsiteX1" fmla="*/ 552091 w 5538906"/>
              <a:gd name="connsiteY1" fmla="*/ 1749079 h 1757705"/>
              <a:gd name="connsiteX2" fmla="*/ 1112808 w 5538906"/>
              <a:gd name="connsiteY2" fmla="*/ 1723199 h 1757705"/>
              <a:gd name="connsiteX3" fmla="*/ 1751162 w 5538906"/>
              <a:gd name="connsiteY3" fmla="*/ 1671441 h 1757705"/>
              <a:gd name="connsiteX4" fmla="*/ 2518913 w 5538906"/>
              <a:gd name="connsiteY4" fmla="*/ 1567924 h 1757705"/>
              <a:gd name="connsiteX5" fmla="*/ 3467819 w 5538906"/>
              <a:gd name="connsiteY5" fmla="*/ 1404022 h 1757705"/>
              <a:gd name="connsiteX6" fmla="*/ 4252823 w 5538906"/>
              <a:gd name="connsiteY6" fmla="*/ 1274626 h 1757705"/>
              <a:gd name="connsiteX7" fmla="*/ 5072332 w 5538906"/>
              <a:gd name="connsiteY7" fmla="*/ 1127977 h 1757705"/>
              <a:gd name="connsiteX8" fmla="*/ 5495027 w 5538906"/>
              <a:gd name="connsiteY8" fmla="*/ 1076218 h 1757705"/>
              <a:gd name="connsiteX9" fmla="*/ 5529532 w 5538906"/>
              <a:gd name="connsiteY9" fmla="*/ 1058965 h 1757705"/>
              <a:gd name="connsiteX10" fmla="*/ 5529532 w 5538906"/>
              <a:gd name="connsiteY10" fmla="*/ 765667 h 1757705"/>
              <a:gd name="connsiteX11" fmla="*/ 5520906 w 5538906"/>
              <a:gd name="connsiteY11" fmla="*/ 248082 h 1757705"/>
              <a:gd name="connsiteX12" fmla="*/ 5529532 w 5538906"/>
              <a:gd name="connsiteY12" fmla="*/ 23796 h 1757705"/>
              <a:gd name="connsiteX13" fmla="*/ 5408762 w 5538906"/>
              <a:gd name="connsiteY13" fmla="*/ 6543 h 1757705"/>
              <a:gd name="connsiteX14" fmla="*/ 4753155 w 5538906"/>
              <a:gd name="connsiteY14" fmla="*/ 15169 h 1757705"/>
              <a:gd name="connsiteX15" fmla="*/ 3467819 w 5538906"/>
              <a:gd name="connsiteY15" fmla="*/ 41048 h 1757705"/>
              <a:gd name="connsiteX16" fmla="*/ 1319842 w 5538906"/>
              <a:gd name="connsiteY16" fmla="*/ 49675 h 1757705"/>
              <a:gd name="connsiteX17" fmla="*/ 250166 w 5538906"/>
              <a:gd name="connsiteY17" fmla="*/ 58301 h 1757705"/>
              <a:gd name="connsiteX18" fmla="*/ 25879 w 5538906"/>
              <a:gd name="connsiteY18" fmla="*/ 66928 h 175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38906" h="1757705">
                <a:moveTo>
                  <a:pt x="0" y="1757705"/>
                </a:moveTo>
                <a:lnTo>
                  <a:pt x="552091" y="1749079"/>
                </a:lnTo>
                <a:cubicBezTo>
                  <a:pt x="737559" y="1743328"/>
                  <a:pt x="912963" y="1736139"/>
                  <a:pt x="1112808" y="1723199"/>
                </a:cubicBezTo>
                <a:cubicBezTo>
                  <a:pt x="1312653" y="1710259"/>
                  <a:pt x="1516811" y="1697320"/>
                  <a:pt x="1751162" y="1671441"/>
                </a:cubicBezTo>
                <a:cubicBezTo>
                  <a:pt x="1985513" y="1645562"/>
                  <a:pt x="2232804" y="1612494"/>
                  <a:pt x="2518913" y="1567924"/>
                </a:cubicBezTo>
                <a:cubicBezTo>
                  <a:pt x="2805022" y="1523354"/>
                  <a:pt x="3467819" y="1404022"/>
                  <a:pt x="3467819" y="1404022"/>
                </a:cubicBezTo>
                <a:lnTo>
                  <a:pt x="4252823" y="1274626"/>
                </a:lnTo>
                <a:lnTo>
                  <a:pt x="5072332" y="1127977"/>
                </a:lnTo>
                <a:cubicBezTo>
                  <a:pt x="5279366" y="1094909"/>
                  <a:pt x="5418827" y="1087720"/>
                  <a:pt x="5495027" y="1076218"/>
                </a:cubicBezTo>
                <a:cubicBezTo>
                  <a:pt x="5571227" y="1064716"/>
                  <a:pt x="5523781" y="1110723"/>
                  <a:pt x="5529532" y="1058965"/>
                </a:cubicBezTo>
                <a:cubicBezTo>
                  <a:pt x="5535283" y="1007207"/>
                  <a:pt x="5530970" y="900814"/>
                  <a:pt x="5529532" y="765667"/>
                </a:cubicBezTo>
                <a:cubicBezTo>
                  <a:pt x="5528094" y="630520"/>
                  <a:pt x="5520906" y="371727"/>
                  <a:pt x="5520906" y="248082"/>
                </a:cubicBezTo>
                <a:cubicBezTo>
                  <a:pt x="5520906" y="124437"/>
                  <a:pt x="5548223" y="64053"/>
                  <a:pt x="5529532" y="23796"/>
                </a:cubicBezTo>
                <a:cubicBezTo>
                  <a:pt x="5510841" y="-16461"/>
                  <a:pt x="5408762" y="6543"/>
                  <a:pt x="5408762" y="6543"/>
                </a:cubicBezTo>
                <a:lnTo>
                  <a:pt x="4753155" y="15169"/>
                </a:lnTo>
                <a:lnTo>
                  <a:pt x="3467819" y="41048"/>
                </a:lnTo>
                <a:lnTo>
                  <a:pt x="1319842" y="49675"/>
                </a:lnTo>
                <a:lnTo>
                  <a:pt x="250166" y="58301"/>
                </a:lnTo>
                <a:cubicBezTo>
                  <a:pt x="34506" y="61176"/>
                  <a:pt x="28755" y="45362"/>
                  <a:pt x="25879" y="66928"/>
                </a:cubicBezTo>
              </a:path>
            </a:pathLst>
          </a:custGeom>
          <a:solidFill>
            <a:srgbClr val="0070C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1763688" y="3068961"/>
            <a:ext cx="6624736" cy="2376264"/>
          </a:xfrm>
          <a:custGeom>
            <a:avLst/>
            <a:gdLst>
              <a:gd name="connsiteX0" fmla="*/ 0 w 5530171"/>
              <a:gd name="connsiteY0" fmla="*/ 749922 h 2442297"/>
              <a:gd name="connsiteX1" fmla="*/ 439947 w 5530171"/>
              <a:gd name="connsiteY1" fmla="*/ 758549 h 2442297"/>
              <a:gd name="connsiteX2" fmla="*/ 1112808 w 5530171"/>
              <a:gd name="connsiteY2" fmla="*/ 732669 h 2442297"/>
              <a:gd name="connsiteX3" fmla="*/ 1664898 w 5530171"/>
              <a:gd name="connsiteY3" fmla="*/ 672285 h 2442297"/>
              <a:gd name="connsiteX4" fmla="*/ 2389517 w 5530171"/>
              <a:gd name="connsiteY4" fmla="*/ 560141 h 2442297"/>
              <a:gd name="connsiteX5" fmla="*/ 3088257 w 5530171"/>
              <a:gd name="connsiteY5" fmla="*/ 447998 h 2442297"/>
              <a:gd name="connsiteX6" fmla="*/ 3916393 w 5530171"/>
              <a:gd name="connsiteY6" fmla="*/ 275469 h 2442297"/>
              <a:gd name="connsiteX7" fmla="*/ 4511615 w 5530171"/>
              <a:gd name="connsiteY7" fmla="*/ 163326 h 2442297"/>
              <a:gd name="connsiteX8" fmla="*/ 4994695 w 5530171"/>
              <a:gd name="connsiteY8" fmla="*/ 77062 h 2442297"/>
              <a:gd name="connsiteX9" fmla="*/ 5348378 w 5530171"/>
              <a:gd name="connsiteY9" fmla="*/ 25303 h 2442297"/>
              <a:gd name="connsiteX10" fmla="*/ 5512279 w 5530171"/>
              <a:gd name="connsiteY10" fmla="*/ 8051 h 2442297"/>
              <a:gd name="connsiteX11" fmla="*/ 5520906 w 5530171"/>
              <a:gd name="connsiteY11" fmla="*/ 154700 h 2442297"/>
              <a:gd name="connsiteX12" fmla="*/ 5529532 w 5530171"/>
              <a:gd name="connsiteY12" fmla="*/ 913824 h 2442297"/>
              <a:gd name="connsiteX13" fmla="*/ 5529532 w 5530171"/>
              <a:gd name="connsiteY13" fmla="*/ 1647069 h 2442297"/>
              <a:gd name="connsiteX14" fmla="*/ 5529532 w 5530171"/>
              <a:gd name="connsiteY14" fmla="*/ 2181907 h 2442297"/>
              <a:gd name="connsiteX15" fmla="*/ 5520906 w 5530171"/>
              <a:gd name="connsiteY15" fmla="*/ 2388941 h 2442297"/>
              <a:gd name="connsiteX16" fmla="*/ 5495027 w 5530171"/>
              <a:gd name="connsiteY16" fmla="*/ 2432073 h 2442297"/>
              <a:gd name="connsiteX17" fmla="*/ 5357004 w 5530171"/>
              <a:gd name="connsiteY17" fmla="*/ 2432073 h 2442297"/>
              <a:gd name="connsiteX18" fmla="*/ 4157932 w 5530171"/>
              <a:gd name="connsiteY18" fmla="*/ 2432073 h 2442297"/>
              <a:gd name="connsiteX19" fmla="*/ 2907102 w 5530171"/>
              <a:gd name="connsiteY19" fmla="*/ 2440700 h 2442297"/>
              <a:gd name="connsiteX20" fmla="*/ 1647645 w 5530171"/>
              <a:gd name="connsiteY20" fmla="*/ 2432073 h 2442297"/>
              <a:gd name="connsiteX21" fmla="*/ 621102 w 5530171"/>
              <a:gd name="connsiteY21" fmla="*/ 2432073 h 2442297"/>
              <a:gd name="connsiteX22" fmla="*/ 17253 w 5530171"/>
              <a:gd name="connsiteY22" fmla="*/ 2432073 h 24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30171" h="2442297">
                <a:moveTo>
                  <a:pt x="0" y="749922"/>
                </a:moveTo>
                <a:cubicBezTo>
                  <a:pt x="127239" y="755673"/>
                  <a:pt x="254479" y="761424"/>
                  <a:pt x="439947" y="758549"/>
                </a:cubicBezTo>
                <a:cubicBezTo>
                  <a:pt x="625415" y="755674"/>
                  <a:pt x="908650" y="747046"/>
                  <a:pt x="1112808" y="732669"/>
                </a:cubicBezTo>
                <a:cubicBezTo>
                  <a:pt x="1316966" y="718292"/>
                  <a:pt x="1452113" y="701040"/>
                  <a:pt x="1664898" y="672285"/>
                </a:cubicBezTo>
                <a:cubicBezTo>
                  <a:pt x="1877683" y="643530"/>
                  <a:pt x="2389517" y="560141"/>
                  <a:pt x="2389517" y="560141"/>
                </a:cubicBezTo>
                <a:cubicBezTo>
                  <a:pt x="2626743" y="522760"/>
                  <a:pt x="2833778" y="495443"/>
                  <a:pt x="3088257" y="447998"/>
                </a:cubicBezTo>
                <a:cubicBezTo>
                  <a:pt x="3342736" y="400553"/>
                  <a:pt x="3679167" y="322914"/>
                  <a:pt x="3916393" y="275469"/>
                </a:cubicBezTo>
                <a:cubicBezTo>
                  <a:pt x="4153619" y="228024"/>
                  <a:pt x="4511615" y="163326"/>
                  <a:pt x="4511615" y="163326"/>
                </a:cubicBezTo>
                <a:lnTo>
                  <a:pt x="4994695" y="77062"/>
                </a:lnTo>
                <a:cubicBezTo>
                  <a:pt x="5134155" y="54058"/>
                  <a:pt x="5262114" y="36805"/>
                  <a:pt x="5348378" y="25303"/>
                </a:cubicBezTo>
                <a:cubicBezTo>
                  <a:pt x="5434642" y="13801"/>
                  <a:pt x="5483524" y="-13515"/>
                  <a:pt x="5512279" y="8051"/>
                </a:cubicBezTo>
                <a:cubicBezTo>
                  <a:pt x="5541034" y="29617"/>
                  <a:pt x="5518031" y="3738"/>
                  <a:pt x="5520906" y="154700"/>
                </a:cubicBezTo>
                <a:cubicBezTo>
                  <a:pt x="5523781" y="305662"/>
                  <a:pt x="5528094" y="665096"/>
                  <a:pt x="5529532" y="913824"/>
                </a:cubicBezTo>
                <a:cubicBezTo>
                  <a:pt x="5530970" y="1162552"/>
                  <a:pt x="5529532" y="1647069"/>
                  <a:pt x="5529532" y="1647069"/>
                </a:cubicBezTo>
                <a:cubicBezTo>
                  <a:pt x="5529532" y="1858416"/>
                  <a:pt x="5530970" y="2058262"/>
                  <a:pt x="5529532" y="2181907"/>
                </a:cubicBezTo>
                <a:cubicBezTo>
                  <a:pt x="5528094" y="2305552"/>
                  <a:pt x="5526657" y="2347247"/>
                  <a:pt x="5520906" y="2388941"/>
                </a:cubicBezTo>
                <a:cubicBezTo>
                  <a:pt x="5515155" y="2430635"/>
                  <a:pt x="5522344" y="2424884"/>
                  <a:pt x="5495027" y="2432073"/>
                </a:cubicBezTo>
                <a:cubicBezTo>
                  <a:pt x="5467710" y="2439262"/>
                  <a:pt x="5357004" y="2432073"/>
                  <a:pt x="5357004" y="2432073"/>
                </a:cubicBezTo>
                <a:lnTo>
                  <a:pt x="4157932" y="2432073"/>
                </a:lnTo>
                <a:lnTo>
                  <a:pt x="2907102" y="2440700"/>
                </a:lnTo>
                <a:lnTo>
                  <a:pt x="1647645" y="2432073"/>
                </a:lnTo>
                <a:lnTo>
                  <a:pt x="621102" y="2432073"/>
                </a:lnTo>
                <a:cubicBezTo>
                  <a:pt x="349370" y="2432073"/>
                  <a:pt x="87702" y="2455077"/>
                  <a:pt x="17253" y="2432073"/>
                </a:cubicBezTo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39301" y="1484784"/>
            <a:ext cx="19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Кластер «плохой»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3688" y="5073762"/>
            <a:ext cx="212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Кластер «хороший»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238183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Кластеризация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9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50241" y="342900"/>
            <a:ext cx="6238183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>
                <a:solidFill>
                  <a:srgbClr val="777777"/>
                </a:solidFill>
              </a:defRPr>
            </a:lvl2pPr>
            <a:lvl3pPr eaLnBrk="0" hangingPunct="0">
              <a:defRPr sz="2000" b="1">
                <a:solidFill>
                  <a:srgbClr val="777777"/>
                </a:solidFill>
              </a:defRPr>
            </a:lvl3pPr>
            <a:lvl4pPr eaLnBrk="0" hangingPunct="0">
              <a:defRPr sz="2000" b="1">
                <a:solidFill>
                  <a:srgbClr val="777777"/>
                </a:solidFill>
              </a:defRPr>
            </a:lvl4pPr>
            <a:lvl5pPr eaLnBrk="0" hangingPunct="0">
              <a:defRPr sz="2000" b="1">
                <a:solidFill>
                  <a:srgbClr val="77777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8272B"/>
                </a:solidFill>
              </a:defRPr>
            </a:lvl9pPr>
          </a:lstStyle>
          <a:p>
            <a:pPr algn="r"/>
            <a:r>
              <a:rPr lang="ru-RU" dirty="0" smtClean="0"/>
              <a:t>Кластеризация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78757</TotalTime>
  <Words>709</Words>
  <Application>Microsoft Office PowerPoint</Application>
  <PresentationFormat>Экран (4:3)</PresentationFormat>
  <Paragraphs>170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Торчинов Вадим Валерьевич</dc:creator>
  <cp:lastModifiedBy>Голицын Сергей Алексеевич</cp:lastModifiedBy>
  <cp:revision>291</cp:revision>
  <cp:lastPrinted>2013-08-06T07:36:39Z</cp:lastPrinted>
  <dcterms:created xsi:type="dcterms:W3CDTF">2013-07-17T08:13:15Z</dcterms:created>
  <dcterms:modified xsi:type="dcterms:W3CDTF">2013-12-04T20:51:20Z</dcterms:modified>
</cp:coreProperties>
</file>